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9144000"/>
  <p:notesSz cx="6858000" cy="9144000"/>
  <p:embeddedFontLst>
    <p:embeddedFont>
      <p:font typeface="Proxima Nova Semibold"/>
      <p:regular r:id="rId32"/>
      <p:bold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ProximaNovaSemibold-bold.fntdata"/><Relationship Id="rId10" Type="http://schemas.openxmlformats.org/officeDocument/2006/relationships/slide" Target="slides/slide4.xml"/><Relationship Id="rId32" Type="http://schemas.openxmlformats.org/officeDocument/2006/relationships/font" Target="fonts/ProximaNovaSemibold-regular.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ProximaNovaSemibold-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A, B: B, C: C, D: D,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197" name="Google Shape;19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A, B: B, C: C, D: D,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211" name="Google Shape;21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A, B: B, C: C, D: D,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226" name="Google Shape;22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SLIDES_API1048828116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SLIDES_API10488281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chemeClr val="dk1"/>
                </a:solidFill>
              </a:rPr>
              <a:t>Temperature Check</a:t>
            </a:r>
            <a:endParaRPr b="1">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WIth this slide, you can get a quick idea of how your students are feeling about the pace of the lesson. Getting consensus before moving on helps ensure everyone is still with you, and identify the students who might need extra attention.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 This is a Pear Deck Draggable™ Slide.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 To edit the type of question, go back to the "Ask Students a Question" in the Pear Deck sidebar.</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A, B: B, C: C, D: D,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255" name="Google Shape;25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A, B: B, C: C, D: D,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270" name="Google Shape;27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835586532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9835586532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A, B: B, C: C, D: D,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285" name="Google Shape;28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A, B: B, C: C, D: D,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300" name="Google Shape;30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9835586532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983558653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83558653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9835586532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A, B: B, C: C, D: D,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151" name="Google Shape;15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A, B: B, C: C, D: D,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167" name="Google Shape;16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A, B: B, C: C, D: D,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182" name="Google Shape;18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chemeClr val="lt1"/>
            </a:gs>
            <a:gs pos="100000">
              <a:srgbClr val="9E9E9E"/>
            </a:gs>
          </a:gsLst>
          <a:path path="circle">
            <a:fillToRect b="50%" l="50%" r="50%" t="50%"/>
          </a:path>
          <a:tileRect/>
        </a:gradFill>
      </p:bgPr>
    </p:bg>
    <p:spTree>
      <p:nvGrpSpPr>
        <p:cNvPr id="12" name="Shape 12"/>
        <p:cNvGrpSpPr/>
        <p:nvPr/>
      </p:nvGrpSpPr>
      <p:grpSpPr>
        <a:xfrm>
          <a:off x="0" y="0"/>
          <a:ext cx="0" cy="0"/>
          <a:chOff x="0" y="0"/>
          <a:chExt cx="0" cy="0"/>
        </a:xfrm>
      </p:grpSpPr>
      <p:sp>
        <p:nvSpPr>
          <p:cNvPr id="13" name="Google Shape;13;p2"/>
          <p:cNvSpPr/>
          <p:nvPr/>
        </p:nvSpPr>
        <p:spPr>
          <a:xfrm flipH="1">
            <a:off x="2667000" y="0"/>
            <a:ext cx="6477000" cy="6858000"/>
          </a:xfrm>
          <a:prstGeom prst="rect">
            <a:avLst/>
          </a:prstGeom>
          <a:blipFill rotWithShape="1">
            <a:blip r:embed="rId2">
              <a:alphaModFix amt="43000"/>
            </a:blip>
            <a:tile algn="tl"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cxnSp>
        <p:nvCxnSpPr>
          <p:cNvPr id="14" name="Google Shape;14;p2"/>
          <p:cNvCxnSpPr/>
          <p:nvPr/>
        </p:nvCxnSpPr>
        <p:spPr>
          <a:xfrm rot="-5400000">
            <a:off x="-762000" y="3429000"/>
            <a:ext cx="6858000" cy="0"/>
          </a:xfrm>
          <a:prstGeom prst="straightConnector1">
            <a:avLst/>
          </a:prstGeom>
          <a:noFill/>
          <a:ln cap="flat" cmpd="sng" w="11425">
            <a:solidFill>
              <a:srgbClr val="F9F9F9"/>
            </a:solidFill>
            <a:prstDash val="solid"/>
            <a:miter lim="800000"/>
            <a:headEnd len="sm" w="sm" type="none"/>
            <a:tailEnd len="sm" w="sm" type="none"/>
          </a:ln>
        </p:spPr>
      </p:cxnSp>
      <p:sp>
        <p:nvSpPr>
          <p:cNvPr id="15" name="Google Shape;15;p2"/>
          <p:cNvSpPr txBox="1"/>
          <p:nvPr>
            <p:ph type="ctrTitle"/>
          </p:nvPr>
        </p:nvSpPr>
        <p:spPr>
          <a:xfrm>
            <a:off x="3366868" y="533400"/>
            <a:ext cx="5105400" cy="2868168"/>
          </a:xfrm>
          <a:prstGeom prst="rect">
            <a:avLst/>
          </a:prstGeom>
          <a:noFill/>
          <a:ln>
            <a:noFill/>
          </a:ln>
        </p:spPr>
        <p:txBody>
          <a:bodyPr anchorCtr="0" anchor="b" bIns="0" lIns="45700" spcFirstLastPara="1" rIns="45700" wrap="square" tIns="0">
            <a:noAutofit/>
          </a:bodyPr>
          <a:lstStyle>
            <a:lvl1pPr lvl="0" algn="r">
              <a:spcBef>
                <a:spcPts val="0"/>
              </a:spcBef>
              <a:spcAft>
                <a:spcPts val="0"/>
              </a:spcAft>
              <a:buClr>
                <a:srgbClr val="FEF7F0"/>
              </a:buClr>
              <a:buSzPts val="4200"/>
              <a:buFont typeface="Trebuchet MS"/>
              <a:buNone/>
              <a:defRPr b="1"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3354442" y="3539864"/>
            <a:ext cx="5114778" cy="1101248"/>
          </a:xfrm>
          <a:prstGeom prst="rect">
            <a:avLst/>
          </a:prstGeom>
          <a:noFill/>
          <a:ln>
            <a:noFill/>
          </a:ln>
        </p:spPr>
        <p:txBody>
          <a:bodyPr anchorCtr="0" anchor="t" bIns="0" lIns="45700" spcFirstLastPara="1" rIns="45700" wrap="square" tIns="0">
            <a:noAutofit/>
          </a:bodyPr>
          <a:lstStyle>
            <a:lvl1pPr lvl="0" algn="r">
              <a:spcBef>
                <a:spcPts val="600"/>
              </a:spcBef>
              <a:spcAft>
                <a:spcPts val="0"/>
              </a:spcAft>
              <a:buSzPts val="1606"/>
              <a:buNone/>
              <a:defRPr sz="2200">
                <a:solidFill>
                  <a:srgbClr val="FFFFFF"/>
                </a:solidFill>
              </a:defRPr>
            </a:lvl1pPr>
            <a:lvl2pPr lvl="1" algn="ctr">
              <a:spcBef>
                <a:spcPts val="500"/>
              </a:spcBef>
              <a:spcAft>
                <a:spcPts val="0"/>
              </a:spcAft>
              <a:buSzPts val="1440"/>
              <a:buNone/>
              <a:defRPr/>
            </a:lvl2pPr>
            <a:lvl3pPr lvl="2" algn="ctr">
              <a:spcBef>
                <a:spcPts val="400"/>
              </a:spcBef>
              <a:spcAft>
                <a:spcPts val="0"/>
              </a:spcAft>
              <a:buSzPts val="1080"/>
              <a:buNone/>
              <a:defRPr/>
            </a:lvl3pPr>
            <a:lvl4pPr lvl="3" algn="ctr">
              <a:spcBef>
                <a:spcPts val="360"/>
              </a:spcBef>
              <a:spcAft>
                <a:spcPts val="0"/>
              </a:spcAft>
              <a:buSzPts val="1440"/>
              <a:buNone/>
              <a:defRPr/>
            </a:lvl4pPr>
            <a:lvl5pPr lvl="4" algn="ctr">
              <a:spcBef>
                <a:spcPts val="400"/>
              </a:spcBef>
              <a:spcAft>
                <a:spcPts val="0"/>
              </a:spcAft>
              <a:buSzPts val="1260"/>
              <a:buNone/>
              <a:defRPr/>
            </a:lvl5pPr>
            <a:lvl6pPr lvl="5" algn="ctr">
              <a:spcBef>
                <a:spcPts val="400"/>
              </a:spcBef>
              <a:spcAft>
                <a:spcPts val="0"/>
              </a:spcAft>
              <a:buSzPts val="1440"/>
              <a:buNone/>
              <a:defRPr/>
            </a:lvl6pPr>
            <a:lvl7pPr lvl="6" algn="ctr">
              <a:spcBef>
                <a:spcPts val="360"/>
              </a:spcBef>
              <a:spcAft>
                <a:spcPts val="0"/>
              </a:spcAft>
              <a:buSzPts val="1440"/>
              <a:buNone/>
              <a:defRPr/>
            </a:lvl7pPr>
            <a:lvl8pPr lvl="7" algn="ctr">
              <a:spcBef>
                <a:spcPts val="300"/>
              </a:spcBef>
              <a:spcAft>
                <a:spcPts val="0"/>
              </a:spcAft>
              <a:buSzPts val="1800"/>
              <a:buNone/>
              <a:defRPr/>
            </a:lvl8pPr>
            <a:lvl9pPr lvl="8" algn="ctr">
              <a:spcBef>
                <a:spcPts val="360"/>
              </a:spcBef>
              <a:spcAft>
                <a:spcPts val="0"/>
              </a:spcAft>
              <a:buSzPts val="1800"/>
              <a:buNone/>
              <a:defRPr/>
            </a:lvl9pPr>
          </a:lstStyle>
          <a:p/>
        </p:txBody>
      </p:sp>
      <p:sp>
        <p:nvSpPr>
          <p:cNvPr id="17" name="Google Shape;17;p2"/>
          <p:cNvSpPr txBox="1"/>
          <p:nvPr>
            <p:ph idx="10" type="dt"/>
          </p:nvPr>
        </p:nvSpPr>
        <p:spPr>
          <a:xfrm>
            <a:off x="5871224" y="6557946"/>
            <a:ext cx="2002464" cy="226902"/>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2819400" y="6557946"/>
            <a:ext cx="2927722" cy="228600"/>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7880884" y="6556248"/>
            <a:ext cx="588336" cy="228600"/>
          </a:xfrm>
          <a:prstGeom prst="rect">
            <a:avLst/>
          </a:prstGeom>
          <a:noFill/>
          <a:ln>
            <a:noFill/>
          </a:ln>
        </p:spPr>
        <p:txBody>
          <a:bodyPr anchorCtr="0" anchor="b" bIns="0" lIns="0" spcFirstLastPara="1" rIns="0" wrap="square" tIns="0">
            <a:noAutofit/>
          </a:bodyPr>
          <a:lstStyle>
            <a:lvl1pPr indent="0" lvl="0" marL="0" algn="r">
              <a:spcBef>
                <a:spcPts val="0"/>
              </a:spcBef>
              <a:buNone/>
              <a:defRPr b="0" i="0" sz="1100" u="none" cap="none" strike="noStrike">
                <a:solidFill>
                  <a:srgbClr val="FFFFFF"/>
                </a:solidFill>
                <a:latin typeface="Trebuchet MS"/>
                <a:ea typeface="Trebuchet MS"/>
                <a:cs typeface="Trebuchet MS"/>
                <a:sym typeface="Trebuchet MS"/>
              </a:defRPr>
            </a:lvl1pPr>
            <a:lvl2pPr indent="0" lvl="1" marL="0" algn="r">
              <a:spcBef>
                <a:spcPts val="0"/>
              </a:spcBef>
              <a:buNone/>
              <a:defRPr b="0" i="0" sz="1100" u="none" cap="none" strike="noStrike">
                <a:solidFill>
                  <a:srgbClr val="FFFFFF"/>
                </a:solidFill>
                <a:latin typeface="Trebuchet MS"/>
                <a:ea typeface="Trebuchet MS"/>
                <a:cs typeface="Trebuchet MS"/>
                <a:sym typeface="Trebuchet MS"/>
              </a:defRPr>
            </a:lvl2pPr>
            <a:lvl3pPr indent="0" lvl="2" marL="0" algn="r">
              <a:spcBef>
                <a:spcPts val="0"/>
              </a:spcBef>
              <a:buNone/>
              <a:defRPr b="0" i="0" sz="1100" u="none" cap="none" strike="noStrike">
                <a:solidFill>
                  <a:srgbClr val="FFFFFF"/>
                </a:solidFill>
                <a:latin typeface="Trebuchet MS"/>
                <a:ea typeface="Trebuchet MS"/>
                <a:cs typeface="Trebuchet MS"/>
                <a:sym typeface="Trebuchet MS"/>
              </a:defRPr>
            </a:lvl3pPr>
            <a:lvl4pPr indent="0" lvl="3" marL="0" algn="r">
              <a:spcBef>
                <a:spcPts val="0"/>
              </a:spcBef>
              <a:buNone/>
              <a:defRPr b="0" i="0" sz="1100" u="none" cap="none" strike="noStrike">
                <a:solidFill>
                  <a:srgbClr val="FFFFFF"/>
                </a:solidFill>
                <a:latin typeface="Trebuchet MS"/>
                <a:ea typeface="Trebuchet MS"/>
                <a:cs typeface="Trebuchet MS"/>
                <a:sym typeface="Trebuchet MS"/>
              </a:defRPr>
            </a:lvl4pPr>
            <a:lvl5pPr indent="0" lvl="4" marL="0" algn="r">
              <a:spcBef>
                <a:spcPts val="0"/>
              </a:spcBef>
              <a:buNone/>
              <a:defRPr b="0" i="0" sz="1100" u="none" cap="none" strike="noStrike">
                <a:solidFill>
                  <a:srgbClr val="FFFFFF"/>
                </a:solidFill>
                <a:latin typeface="Trebuchet MS"/>
                <a:ea typeface="Trebuchet MS"/>
                <a:cs typeface="Trebuchet MS"/>
                <a:sym typeface="Trebuchet MS"/>
              </a:defRPr>
            </a:lvl5pPr>
            <a:lvl6pPr indent="0" lvl="5" marL="0" algn="r">
              <a:spcBef>
                <a:spcPts val="0"/>
              </a:spcBef>
              <a:buNone/>
              <a:defRPr b="0" i="0" sz="1100" u="none" cap="none" strike="noStrike">
                <a:solidFill>
                  <a:srgbClr val="FFFFFF"/>
                </a:solidFill>
                <a:latin typeface="Trebuchet MS"/>
                <a:ea typeface="Trebuchet MS"/>
                <a:cs typeface="Trebuchet MS"/>
                <a:sym typeface="Trebuchet MS"/>
              </a:defRPr>
            </a:lvl6pPr>
            <a:lvl7pPr indent="0" lvl="6" marL="0" algn="r">
              <a:spcBef>
                <a:spcPts val="0"/>
              </a:spcBef>
              <a:buNone/>
              <a:defRPr b="0" i="0" sz="1100" u="none" cap="none" strike="noStrike">
                <a:solidFill>
                  <a:srgbClr val="FFFFFF"/>
                </a:solidFill>
                <a:latin typeface="Trebuchet MS"/>
                <a:ea typeface="Trebuchet MS"/>
                <a:cs typeface="Trebuchet MS"/>
                <a:sym typeface="Trebuchet MS"/>
              </a:defRPr>
            </a:lvl7pPr>
            <a:lvl8pPr indent="0" lvl="7" marL="0" algn="r">
              <a:spcBef>
                <a:spcPts val="0"/>
              </a:spcBef>
              <a:buNone/>
              <a:defRPr b="0" i="0" sz="1100" u="none" cap="none" strike="noStrike">
                <a:solidFill>
                  <a:srgbClr val="FFFFFF"/>
                </a:solidFill>
                <a:latin typeface="Trebuchet MS"/>
                <a:ea typeface="Trebuchet MS"/>
                <a:cs typeface="Trebuchet MS"/>
                <a:sym typeface="Trebuchet MS"/>
              </a:defRPr>
            </a:lvl8pPr>
            <a:lvl9pPr indent="0" lvl="8" marL="0" algn="r">
              <a:spcBef>
                <a:spcPts val="0"/>
              </a:spcBef>
              <a:buNone/>
              <a:defRPr b="0" i="0" sz="1100" u="none" cap="none" strike="noStrike">
                <a:solidFill>
                  <a:srgbClr val="FFFFFF"/>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1653540" y="413076"/>
            <a:ext cx="4846320" cy="7239000"/>
          </a:xfrm>
          <a:prstGeom prst="rect">
            <a:avLst/>
          </a:prstGeom>
          <a:noFill/>
          <a:ln>
            <a:noFill/>
          </a:ln>
        </p:spPr>
        <p:txBody>
          <a:bodyPr anchorCtr="0" anchor="t" bIns="45700" lIns="91425" spcFirstLastPara="1" rIns="91425" wrap="square" tIns="45700">
            <a:noAutofit/>
          </a:bodyPr>
          <a:lstStyle>
            <a:lvl1pPr indent="-312039" lvl="0" marL="457200" algn="l">
              <a:spcBef>
                <a:spcPts val="600"/>
              </a:spcBef>
              <a:spcAft>
                <a:spcPts val="0"/>
              </a:spcAft>
              <a:buSzPts val="1314"/>
              <a:buChar char="⦿"/>
              <a:defRPr/>
            </a:lvl1pPr>
            <a:lvl2pPr indent="-320040" lvl="1" marL="914400" algn="l">
              <a:spcBef>
                <a:spcPts val="500"/>
              </a:spcBef>
              <a:spcAft>
                <a:spcPts val="0"/>
              </a:spcAft>
              <a:buSzPts val="1440"/>
              <a:buChar char="◼"/>
              <a:defRPr/>
            </a:lvl2pPr>
            <a:lvl3pPr indent="-297180" lvl="2" marL="1371600" algn="l">
              <a:spcBef>
                <a:spcPts val="400"/>
              </a:spcBef>
              <a:spcAft>
                <a:spcPts val="0"/>
              </a:spcAft>
              <a:buSzPts val="1080"/>
              <a:buChar char="🞆"/>
              <a:defRPr/>
            </a:lvl3pPr>
            <a:lvl4pPr indent="-320039" lvl="3" marL="1828800" algn="l">
              <a:spcBef>
                <a:spcPts val="360"/>
              </a:spcBef>
              <a:spcAft>
                <a:spcPts val="0"/>
              </a:spcAft>
              <a:buSzPts val="1440"/>
              <a:buChar char="⚫"/>
              <a:defRPr/>
            </a:lvl4pPr>
            <a:lvl5pPr indent="-308610" lvl="4" marL="2286000" algn="l">
              <a:spcBef>
                <a:spcPts val="400"/>
              </a:spcBef>
              <a:spcAft>
                <a:spcPts val="0"/>
              </a:spcAft>
              <a:buSzPts val="1260"/>
              <a:buChar char="◉"/>
              <a:defRPr/>
            </a:lvl5pPr>
            <a:lvl6pPr indent="-320039" lvl="5" marL="2743200" algn="l">
              <a:spcBef>
                <a:spcPts val="40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0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6" name="Google Shape;76;p11"/>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389437" y="2438718"/>
            <a:ext cx="5851525" cy="1524000"/>
          </a:xfrm>
          <a:prstGeom prst="rect">
            <a:avLst/>
          </a:prstGeom>
          <a:noFill/>
          <a:ln>
            <a:noFill/>
          </a:ln>
        </p:spPr>
        <p:txBody>
          <a:bodyPr anchorCtr="0" anchor="t" bIns="0" lIns="45700" spcFirstLastPara="1" rIns="45700" wrap="square" tIns="0">
            <a:no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541338" y="190505"/>
            <a:ext cx="5851525" cy="6019800"/>
          </a:xfrm>
          <a:prstGeom prst="rect">
            <a:avLst/>
          </a:prstGeom>
          <a:noFill/>
          <a:ln>
            <a:noFill/>
          </a:ln>
        </p:spPr>
        <p:txBody>
          <a:bodyPr anchorCtr="0" anchor="t" bIns="45700" lIns="91425" spcFirstLastPara="1" rIns="91425" wrap="square" tIns="45700">
            <a:noAutofit/>
          </a:bodyPr>
          <a:lstStyle>
            <a:lvl1pPr indent="-312039" lvl="0" marL="457200" algn="l">
              <a:spcBef>
                <a:spcPts val="600"/>
              </a:spcBef>
              <a:spcAft>
                <a:spcPts val="0"/>
              </a:spcAft>
              <a:buSzPts val="1314"/>
              <a:buChar char="⦿"/>
              <a:defRPr/>
            </a:lvl1pPr>
            <a:lvl2pPr indent="-320040" lvl="1" marL="914400" algn="l">
              <a:spcBef>
                <a:spcPts val="500"/>
              </a:spcBef>
              <a:spcAft>
                <a:spcPts val="0"/>
              </a:spcAft>
              <a:buSzPts val="1440"/>
              <a:buChar char="◼"/>
              <a:defRPr/>
            </a:lvl2pPr>
            <a:lvl3pPr indent="-297180" lvl="2" marL="1371600" algn="l">
              <a:spcBef>
                <a:spcPts val="400"/>
              </a:spcBef>
              <a:spcAft>
                <a:spcPts val="0"/>
              </a:spcAft>
              <a:buSzPts val="1080"/>
              <a:buChar char="🞆"/>
              <a:defRPr/>
            </a:lvl3pPr>
            <a:lvl4pPr indent="-320039" lvl="3" marL="1828800" algn="l">
              <a:spcBef>
                <a:spcPts val="360"/>
              </a:spcBef>
              <a:spcAft>
                <a:spcPts val="0"/>
              </a:spcAft>
              <a:buSzPts val="1440"/>
              <a:buChar char="⚫"/>
              <a:defRPr/>
            </a:lvl4pPr>
            <a:lvl5pPr indent="-308610" lvl="4" marL="2286000" algn="l">
              <a:spcBef>
                <a:spcPts val="400"/>
              </a:spcBef>
              <a:spcAft>
                <a:spcPts val="0"/>
              </a:spcAft>
              <a:buSzPts val="1260"/>
              <a:buChar char="◉"/>
              <a:defRPr/>
            </a:lvl5pPr>
            <a:lvl6pPr indent="-320039" lvl="5" marL="2743200" algn="l">
              <a:spcBef>
                <a:spcPts val="40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0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2" name="Google Shape;82;p12"/>
          <p:cNvSpPr txBox="1"/>
          <p:nvPr>
            <p:ph idx="10" type="dt"/>
          </p:nvPr>
        </p:nvSpPr>
        <p:spPr>
          <a:xfrm>
            <a:off x="4242816" y="6557946"/>
            <a:ext cx="2002464" cy="226902"/>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457200" y="6556248"/>
            <a:ext cx="3657600" cy="228600"/>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6254496" y="6553200"/>
            <a:ext cx="588336" cy="228600"/>
          </a:xfrm>
          <a:prstGeom prst="rect">
            <a:avLst/>
          </a:prstGeom>
          <a:noFill/>
          <a:ln>
            <a:noFill/>
          </a:ln>
        </p:spPr>
        <p:txBody>
          <a:bodyPr anchorCtr="0" anchor="b" bIns="0" lIns="0" spcFirstLastPara="1" rIns="0" wrap="square" tIns="0">
            <a:noAutofit/>
          </a:bodyPr>
          <a:lstStyle>
            <a:lvl1pPr indent="0" lvl="0" marL="0" algn="r">
              <a:spcBef>
                <a:spcPts val="0"/>
              </a:spcBef>
              <a:buNone/>
              <a:defRPr b="0" i="0" sz="1100" u="none" cap="none" strike="noStrike">
                <a:solidFill>
                  <a:schemeClr val="dk2"/>
                </a:solidFill>
                <a:latin typeface="Trebuchet MS"/>
                <a:ea typeface="Trebuchet MS"/>
                <a:cs typeface="Trebuchet MS"/>
                <a:sym typeface="Trebuchet MS"/>
              </a:defRPr>
            </a:lvl1pPr>
            <a:lvl2pPr indent="0" lvl="1" marL="0" algn="r">
              <a:spcBef>
                <a:spcPts val="0"/>
              </a:spcBef>
              <a:buNone/>
              <a:defRPr b="0" i="0" sz="1100" u="none" cap="none" strike="noStrike">
                <a:solidFill>
                  <a:schemeClr val="dk2"/>
                </a:solidFill>
                <a:latin typeface="Trebuchet MS"/>
                <a:ea typeface="Trebuchet MS"/>
                <a:cs typeface="Trebuchet MS"/>
                <a:sym typeface="Trebuchet MS"/>
              </a:defRPr>
            </a:lvl2pPr>
            <a:lvl3pPr indent="0" lvl="2" marL="0" algn="r">
              <a:spcBef>
                <a:spcPts val="0"/>
              </a:spcBef>
              <a:buNone/>
              <a:defRPr b="0" i="0" sz="1100" u="none" cap="none" strike="noStrike">
                <a:solidFill>
                  <a:schemeClr val="dk2"/>
                </a:solidFill>
                <a:latin typeface="Trebuchet MS"/>
                <a:ea typeface="Trebuchet MS"/>
                <a:cs typeface="Trebuchet MS"/>
                <a:sym typeface="Trebuchet MS"/>
              </a:defRPr>
            </a:lvl3pPr>
            <a:lvl4pPr indent="0" lvl="3" marL="0" algn="r">
              <a:spcBef>
                <a:spcPts val="0"/>
              </a:spcBef>
              <a:buNone/>
              <a:defRPr b="0" i="0" sz="1100" u="none" cap="none" strike="noStrike">
                <a:solidFill>
                  <a:schemeClr val="dk2"/>
                </a:solidFill>
                <a:latin typeface="Trebuchet MS"/>
                <a:ea typeface="Trebuchet MS"/>
                <a:cs typeface="Trebuchet MS"/>
                <a:sym typeface="Trebuchet MS"/>
              </a:defRPr>
            </a:lvl4pPr>
            <a:lvl5pPr indent="0" lvl="4" marL="0" algn="r">
              <a:spcBef>
                <a:spcPts val="0"/>
              </a:spcBef>
              <a:buNone/>
              <a:defRPr b="0" i="0" sz="1100" u="none" cap="none" strike="noStrike">
                <a:solidFill>
                  <a:schemeClr val="dk2"/>
                </a:solidFill>
                <a:latin typeface="Trebuchet MS"/>
                <a:ea typeface="Trebuchet MS"/>
                <a:cs typeface="Trebuchet MS"/>
                <a:sym typeface="Trebuchet MS"/>
              </a:defRPr>
            </a:lvl5pPr>
            <a:lvl6pPr indent="0" lvl="5" marL="0" algn="r">
              <a:spcBef>
                <a:spcPts val="0"/>
              </a:spcBef>
              <a:buNone/>
              <a:defRPr b="0" i="0" sz="1100" u="none" cap="none" strike="noStrike">
                <a:solidFill>
                  <a:schemeClr val="dk2"/>
                </a:solidFill>
                <a:latin typeface="Trebuchet MS"/>
                <a:ea typeface="Trebuchet MS"/>
                <a:cs typeface="Trebuchet MS"/>
                <a:sym typeface="Trebuchet MS"/>
              </a:defRPr>
            </a:lvl6pPr>
            <a:lvl7pPr indent="0" lvl="6" marL="0" algn="r">
              <a:spcBef>
                <a:spcPts val="0"/>
              </a:spcBef>
              <a:buNone/>
              <a:defRPr b="0" i="0" sz="1100" u="none" cap="none" strike="noStrike">
                <a:solidFill>
                  <a:schemeClr val="dk2"/>
                </a:solidFill>
                <a:latin typeface="Trebuchet MS"/>
                <a:ea typeface="Trebuchet MS"/>
                <a:cs typeface="Trebuchet MS"/>
                <a:sym typeface="Trebuchet MS"/>
              </a:defRPr>
            </a:lvl7pPr>
            <a:lvl8pPr indent="0" lvl="7" marL="0" algn="r">
              <a:spcBef>
                <a:spcPts val="0"/>
              </a:spcBef>
              <a:buNone/>
              <a:defRPr b="0" i="0" sz="1100" u="none" cap="none" strike="noStrike">
                <a:solidFill>
                  <a:schemeClr val="dk2"/>
                </a:solidFill>
                <a:latin typeface="Trebuchet MS"/>
                <a:ea typeface="Trebuchet MS"/>
                <a:cs typeface="Trebuchet MS"/>
                <a:sym typeface="Trebuchet MS"/>
              </a:defRPr>
            </a:lvl8pPr>
            <a:lvl9pPr indent="0" lvl="8" marL="0" algn="r">
              <a:spcBef>
                <a:spcPts val="0"/>
              </a:spcBef>
              <a:buNone/>
              <a:defRPr b="0" i="0" sz="11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9" name="Shape 89"/>
        <p:cNvGrpSpPr/>
        <p:nvPr/>
      </p:nvGrpSpPr>
      <p:grpSpPr>
        <a:xfrm>
          <a:off x="0" y="0"/>
          <a:ext cx="0" cy="0"/>
          <a:chOff x="0" y="0"/>
          <a:chExt cx="0" cy="0"/>
        </a:xfrm>
      </p:grpSpPr>
      <p:sp>
        <p:nvSpPr>
          <p:cNvPr id="90" name="Google Shape;90;p14"/>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1" name="Google Shape;91;p14"/>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2" name="Google Shape;92;p1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 name="Shape 93"/>
        <p:cNvGrpSpPr/>
        <p:nvPr/>
      </p:nvGrpSpPr>
      <p:grpSpPr>
        <a:xfrm>
          <a:off x="0" y="0"/>
          <a:ext cx="0" cy="0"/>
          <a:chOff x="0" y="0"/>
          <a:chExt cx="0" cy="0"/>
        </a:xfrm>
      </p:grpSpPr>
      <p:sp>
        <p:nvSpPr>
          <p:cNvPr id="94" name="Google Shape;94;p15"/>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5" name="Google Shape;95;p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6" name="Shape 96"/>
        <p:cNvGrpSpPr/>
        <p:nvPr/>
      </p:nvGrpSpPr>
      <p:grpSpPr>
        <a:xfrm>
          <a:off x="0" y="0"/>
          <a:ext cx="0" cy="0"/>
          <a:chOff x="0" y="0"/>
          <a:chExt cx="0" cy="0"/>
        </a:xfrm>
      </p:grpSpPr>
      <p:sp>
        <p:nvSpPr>
          <p:cNvPr id="97" name="Google Shape;97;p1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p1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9" name="Google Shape;99;p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0" name="Shape 100"/>
        <p:cNvGrpSpPr/>
        <p:nvPr/>
      </p:nvGrpSpPr>
      <p:grpSpPr>
        <a:xfrm>
          <a:off x="0" y="0"/>
          <a:ext cx="0" cy="0"/>
          <a:chOff x="0" y="0"/>
          <a:chExt cx="0" cy="0"/>
        </a:xfrm>
      </p:grpSpPr>
      <p:sp>
        <p:nvSpPr>
          <p:cNvPr id="101" name="Google Shape;101;p1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2" name="Google Shape;102;p17"/>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3" name="Google Shape;103;p17"/>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4" name="Google Shape;104;p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1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 name="Google Shape;107;p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19"/>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1" name="Google Shape;111;p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2" name="Shape 112"/>
        <p:cNvGrpSpPr/>
        <p:nvPr/>
      </p:nvGrpSpPr>
      <p:grpSpPr>
        <a:xfrm>
          <a:off x="0" y="0"/>
          <a:ext cx="0" cy="0"/>
          <a:chOff x="0" y="0"/>
          <a:chExt cx="0" cy="0"/>
        </a:xfrm>
      </p:grpSpPr>
      <p:sp>
        <p:nvSpPr>
          <p:cNvPr id="113" name="Google Shape;113;p20"/>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4" name="Google Shape;114;p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5" name="Shape 115"/>
        <p:cNvGrpSpPr/>
        <p:nvPr/>
      </p:nvGrpSpPr>
      <p:grpSpPr>
        <a:xfrm>
          <a:off x="0" y="0"/>
          <a:ext cx="0" cy="0"/>
          <a:chOff x="0" y="0"/>
          <a:chExt cx="0" cy="0"/>
        </a:xfrm>
      </p:grpSpPr>
      <p:sp>
        <p:nvSpPr>
          <p:cNvPr id="116" name="Google Shape;116;p21"/>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8" name="Google Shape;118;p21"/>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9" name="Google Shape;119;p21"/>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0" name="Google Shape;120;p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lvl1pPr indent="-312039" lvl="0" marL="457200" algn="l">
              <a:spcBef>
                <a:spcPts val="600"/>
              </a:spcBef>
              <a:spcAft>
                <a:spcPts val="0"/>
              </a:spcAft>
              <a:buSzPts val="1314"/>
              <a:buChar char="⦿"/>
              <a:defRPr/>
            </a:lvl1pPr>
            <a:lvl2pPr indent="-320040" lvl="1" marL="914400" algn="l">
              <a:spcBef>
                <a:spcPts val="500"/>
              </a:spcBef>
              <a:spcAft>
                <a:spcPts val="0"/>
              </a:spcAft>
              <a:buSzPts val="1440"/>
              <a:buChar char="◼"/>
              <a:defRPr/>
            </a:lvl2pPr>
            <a:lvl3pPr indent="-297180" lvl="2" marL="1371600" algn="l">
              <a:spcBef>
                <a:spcPts val="400"/>
              </a:spcBef>
              <a:spcAft>
                <a:spcPts val="0"/>
              </a:spcAft>
              <a:buSzPts val="1080"/>
              <a:buChar char="🞆"/>
              <a:defRPr/>
            </a:lvl3pPr>
            <a:lvl4pPr indent="-320039" lvl="3" marL="1828800" algn="l">
              <a:spcBef>
                <a:spcPts val="360"/>
              </a:spcBef>
              <a:spcAft>
                <a:spcPts val="0"/>
              </a:spcAft>
              <a:buSzPts val="1440"/>
              <a:buChar char="⚫"/>
              <a:defRPr/>
            </a:lvl4pPr>
            <a:lvl5pPr indent="-308610" lvl="4" marL="2286000" algn="l">
              <a:spcBef>
                <a:spcPts val="400"/>
              </a:spcBef>
              <a:spcAft>
                <a:spcPts val="0"/>
              </a:spcAft>
              <a:buSzPts val="1260"/>
              <a:buChar char="◉"/>
              <a:defRPr/>
            </a:lvl5pPr>
            <a:lvl6pPr indent="-320039" lvl="5" marL="2743200" algn="l">
              <a:spcBef>
                <a:spcPts val="40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0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3" name="Google Shape;23;p3"/>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1" name="Shape 121"/>
        <p:cNvGrpSpPr/>
        <p:nvPr/>
      </p:nvGrpSpPr>
      <p:grpSpPr>
        <a:xfrm>
          <a:off x="0" y="0"/>
          <a:ext cx="0" cy="0"/>
          <a:chOff x="0" y="0"/>
          <a:chExt cx="0" cy="0"/>
        </a:xfrm>
      </p:grpSpPr>
      <p:sp>
        <p:nvSpPr>
          <p:cNvPr id="122" name="Google Shape;122;p22"/>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23" name="Google Shape;123;p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4" name="Shape 124"/>
        <p:cNvGrpSpPr/>
        <p:nvPr/>
      </p:nvGrpSpPr>
      <p:grpSpPr>
        <a:xfrm>
          <a:off x="0" y="0"/>
          <a:ext cx="0" cy="0"/>
          <a:chOff x="0" y="0"/>
          <a:chExt cx="0" cy="0"/>
        </a:xfrm>
      </p:grpSpPr>
      <p:sp>
        <p:nvSpPr>
          <p:cNvPr id="125" name="Google Shape;125;p23"/>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6" name="Google Shape;126;p23"/>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7" name="Google Shape;127;p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26" name="Shape 26"/>
        <p:cNvGrpSpPr/>
        <p:nvPr/>
      </p:nvGrpSpPr>
      <p:grpSpPr>
        <a:xfrm>
          <a:off x="0" y="0"/>
          <a:ext cx="0" cy="0"/>
          <a:chOff x="0" y="0"/>
          <a:chExt cx="0" cy="0"/>
        </a:xfrm>
      </p:grpSpPr>
      <p:sp>
        <p:nvSpPr>
          <p:cNvPr id="27" name="Google Shape;27;p4"/>
          <p:cNvSpPr txBox="1"/>
          <p:nvPr>
            <p:ph type="title"/>
          </p:nvPr>
        </p:nvSpPr>
        <p:spPr>
          <a:xfrm>
            <a:off x="1066800" y="2821837"/>
            <a:ext cx="6255488" cy="1362075"/>
          </a:xfrm>
          <a:prstGeom prst="rect">
            <a:avLst/>
          </a:prstGeom>
          <a:noFill/>
          <a:ln>
            <a:noFill/>
          </a:ln>
        </p:spPr>
        <p:txBody>
          <a:bodyPr anchorCtr="0" anchor="t" bIns="0" lIns="45700" spcFirstLastPara="1" rIns="45700" wrap="square" tIns="0">
            <a:noAutofit/>
          </a:bodyPr>
          <a:lstStyle>
            <a:lvl1pPr lvl="0" algn="r">
              <a:spcBef>
                <a:spcPts val="0"/>
              </a:spcBef>
              <a:spcAft>
                <a:spcPts val="0"/>
              </a:spcAft>
              <a:buClr>
                <a:srgbClr val="FEF7F0"/>
              </a:buClr>
              <a:buSzPts val="4200"/>
              <a:buFont typeface="Trebuchet MS"/>
              <a:buNone/>
              <a:defRPr b="1" sz="4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1066800" y="1905000"/>
            <a:ext cx="6255488" cy="743507"/>
          </a:xfrm>
          <a:prstGeom prst="rect">
            <a:avLst/>
          </a:prstGeom>
          <a:noFill/>
          <a:ln>
            <a:noFill/>
          </a:ln>
        </p:spPr>
        <p:txBody>
          <a:bodyPr anchorCtr="0" anchor="b" bIns="45700" lIns="91425" spcFirstLastPara="1" rIns="91425" wrap="square" tIns="45700">
            <a:noAutofit/>
          </a:bodyPr>
          <a:lstStyle>
            <a:lvl1pPr indent="-228600" lvl="0" marL="457200" algn="r">
              <a:spcBef>
                <a:spcPts val="600"/>
              </a:spcBef>
              <a:spcAft>
                <a:spcPts val="0"/>
              </a:spcAft>
              <a:buSzPts val="1460"/>
              <a:buNone/>
              <a:defRPr sz="2000">
                <a:solidFill>
                  <a:schemeClr val="dk1"/>
                </a:solidFill>
              </a:defRPr>
            </a:lvl1pPr>
            <a:lvl2pPr indent="-228600" lvl="1" marL="914400" algn="l">
              <a:spcBef>
                <a:spcPts val="500"/>
              </a:spcBef>
              <a:spcAft>
                <a:spcPts val="0"/>
              </a:spcAft>
              <a:buSzPts val="1440"/>
              <a:buNone/>
              <a:defRPr sz="1800">
                <a:solidFill>
                  <a:srgbClr val="888888"/>
                </a:solidFill>
              </a:defRPr>
            </a:lvl2pPr>
            <a:lvl3pPr indent="-228600" lvl="2" marL="1371600" algn="l">
              <a:spcBef>
                <a:spcPts val="400"/>
              </a:spcBef>
              <a:spcAft>
                <a:spcPts val="0"/>
              </a:spcAft>
              <a:buSzPts val="960"/>
              <a:buNone/>
              <a:defRPr sz="1600">
                <a:solidFill>
                  <a:srgbClr val="888888"/>
                </a:solidFill>
              </a:defRPr>
            </a:lvl3pPr>
            <a:lvl4pPr indent="-228600" lvl="3" marL="1828800" algn="l">
              <a:spcBef>
                <a:spcPts val="280"/>
              </a:spcBef>
              <a:spcAft>
                <a:spcPts val="0"/>
              </a:spcAft>
              <a:buSzPts val="1120"/>
              <a:buNone/>
              <a:defRPr sz="1400">
                <a:solidFill>
                  <a:srgbClr val="888888"/>
                </a:solidFill>
              </a:defRPr>
            </a:lvl4pPr>
            <a:lvl5pPr indent="-228600" lvl="4" marL="2286000" algn="l">
              <a:spcBef>
                <a:spcPts val="400"/>
              </a:spcBef>
              <a:spcAft>
                <a:spcPts val="0"/>
              </a:spcAft>
              <a:buSzPts val="980"/>
              <a:buNone/>
              <a:defRPr sz="1400">
                <a:solidFill>
                  <a:srgbClr val="888888"/>
                </a:solidFill>
              </a:defRPr>
            </a:lvl5pPr>
            <a:lvl6pPr indent="-320039" lvl="5" marL="2743200" algn="l">
              <a:spcBef>
                <a:spcPts val="40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0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9" name="Google Shape;29;p4"/>
          <p:cNvSpPr txBox="1"/>
          <p:nvPr>
            <p:ph idx="10" type="dt"/>
          </p:nvPr>
        </p:nvSpPr>
        <p:spPr>
          <a:xfrm>
            <a:off x="4724238" y="6556810"/>
            <a:ext cx="2002464" cy="226902"/>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1735358" y="6556810"/>
            <a:ext cx="2895600" cy="228600"/>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6733952" y="6555112"/>
            <a:ext cx="588336" cy="228600"/>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5"/>
          <p:cNvSpPr txBox="1"/>
          <p:nvPr>
            <p:ph type="title"/>
          </p:nvPr>
        </p:nvSpPr>
        <p:spPr>
          <a:xfrm>
            <a:off x="457200" y="320040"/>
            <a:ext cx="7242048" cy="1143000"/>
          </a:xfrm>
          <a:prstGeom prst="rect">
            <a:avLst/>
          </a:prstGeom>
          <a:noFill/>
          <a:ln>
            <a:noFill/>
          </a:ln>
        </p:spPr>
        <p:txBody>
          <a:bodyPr anchorCtr="0" anchor="b" bIns="0" lIns="45700" spcFirstLastPara="1" rIns="45700" wrap="square" tIns="0">
            <a:no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457200" y="1600200"/>
            <a:ext cx="3520440" cy="4525963"/>
          </a:xfrm>
          <a:prstGeom prst="rect">
            <a:avLst/>
          </a:prstGeom>
          <a:noFill/>
          <a:ln>
            <a:noFill/>
          </a:ln>
        </p:spPr>
        <p:txBody>
          <a:bodyPr anchorCtr="0" anchor="t" bIns="45700" lIns="91425" spcFirstLastPara="1" rIns="91425" wrap="square" tIns="45700">
            <a:noAutofit/>
          </a:bodyPr>
          <a:lstStyle>
            <a:lvl1pPr indent="-358394" lvl="0" marL="457200" algn="l">
              <a:spcBef>
                <a:spcPts val="600"/>
              </a:spcBef>
              <a:spcAft>
                <a:spcPts val="0"/>
              </a:spcAft>
              <a:buSzPts val="2044"/>
              <a:buChar char="⦿"/>
              <a:defRPr sz="2800"/>
            </a:lvl1pPr>
            <a:lvl2pPr indent="-350519" lvl="1" marL="914400" algn="l">
              <a:spcBef>
                <a:spcPts val="500"/>
              </a:spcBef>
              <a:spcAft>
                <a:spcPts val="0"/>
              </a:spcAft>
              <a:buSzPts val="1920"/>
              <a:buChar char="◼"/>
              <a:defRPr sz="2400"/>
            </a:lvl2pPr>
            <a:lvl3pPr indent="-304800" lvl="2" marL="1371600" algn="l">
              <a:spcBef>
                <a:spcPts val="400"/>
              </a:spcBef>
              <a:spcAft>
                <a:spcPts val="0"/>
              </a:spcAft>
              <a:buSzPts val="1200"/>
              <a:buChar char="🞆"/>
              <a:defRPr sz="2000"/>
            </a:lvl3pPr>
            <a:lvl4pPr indent="-320039" lvl="3" marL="1828800" algn="l">
              <a:spcBef>
                <a:spcPts val="360"/>
              </a:spcBef>
              <a:spcAft>
                <a:spcPts val="0"/>
              </a:spcAft>
              <a:buSzPts val="1440"/>
              <a:buChar char="⚫"/>
              <a:defRPr sz="1800"/>
            </a:lvl4pPr>
            <a:lvl5pPr indent="-308610" lvl="4" marL="2286000" algn="l">
              <a:spcBef>
                <a:spcPts val="400"/>
              </a:spcBef>
              <a:spcAft>
                <a:spcPts val="0"/>
              </a:spcAft>
              <a:buSzPts val="1260"/>
              <a:buChar char="◉"/>
              <a:defRPr sz="1800"/>
            </a:lvl5pPr>
            <a:lvl6pPr indent="-320039" lvl="5" marL="2743200" algn="l">
              <a:spcBef>
                <a:spcPts val="40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0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 name="Google Shape;35;p5"/>
          <p:cNvSpPr txBox="1"/>
          <p:nvPr>
            <p:ph idx="2" type="body"/>
          </p:nvPr>
        </p:nvSpPr>
        <p:spPr>
          <a:xfrm>
            <a:off x="4178808" y="1600200"/>
            <a:ext cx="3520440" cy="4525963"/>
          </a:xfrm>
          <a:prstGeom prst="rect">
            <a:avLst/>
          </a:prstGeom>
          <a:noFill/>
          <a:ln>
            <a:noFill/>
          </a:ln>
        </p:spPr>
        <p:txBody>
          <a:bodyPr anchorCtr="0" anchor="t" bIns="45700" lIns="91425" spcFirstLastPara="1" rIns="91425" wrap="square" tIns="45700">
            <a:noAutofit/>
          </a:bodyPr>
          <a:lstStyle>
            <a:lvl1pPr indent="-358394" lvl="0" marL="457200" algn="l">
              <a:spcBef>
                <a:spcPts val="600"/>
              </a:spcBef>
              <a:spcAft>
                <a:spcPts val="0"/>
              </a:spcAft>
              <a:buSzPts val="2044"/>
              <a:buChar char="⦿"/>
              <a:defRPr sz="2800"/>
            </a:lvl1pPr>
            <a:lvl2pPr indent="-350519" lvl="1" marL="914400" algn="l">
              <a:spcBef>
                <a:spcPts val="500"/>
              </a:spcBef>
              <a:spcAft>
                <a:spcPts val="0"/>
              </a:spcAft>
              <a:buSzPts val="1920"/>
              <a:buChar char="◼"/>
              <a:defRPr sz="2400"/>
            </a:lvl2pPr>
            <a:lvl3pPr indent="-304800" lvl="2" marL="1371600" algn="l">
              <a:spcBef>
                <a:spcPts val="400"/>
              </a:spcBef>
              <a:spcAft>
                <a:spcPts val="0"/>
              </a:spcAft>
              <a:buSzPts val="1200"/>
              <a:buChar char="🞆"/>
              <a:defRPr sz="2000"/>
            </a:lvl3pPr>
            <a:lvl4pPr indent="-320039" lvl="3" marL="1828800" algn="l">
              <a:spcBef>
                <a:spcPts val="360"/>
              </a:spcBef>
              <a:spcAft>
                <a:spcPts val="0"/>
              </a:spcAft>
              <a:buSzPts val="1440"/>
              <a:buChar char="⚫"/>
              <a:defRPr sz="1800"/>
            </a:lvl4pPr>
            <a:lvl5pPr indent="-308610" lvl="4" marL="2286000" algn="l">
              <a:spcBef>
                <a:spcPts val="400"/>
              </a:spcBef>
              <a:spcAft>
                <a:spcPts val="0"/>
              </a:spcAft>
              <a:buSzPts val="1260"/>
              <a:buChar char="◉"/>
              <a:defRPr sz="1800"/>
            </a:lvl5pPr>
            <a:lvl6pPr indent="-320039" lvl="5" marL="2743200" algn="l">
              <a:spcBef>
                <a:spcPts val="40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0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6" name="Google Shape;36;p5"/>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6"/>
          <p:cNvSpPr txBox="1"/>
          <p:nvPr>
            <p:ph type="title"/>
          </p:nvPr>
        </p:nvSpPr>
        <p:spPr>
          <a:xfrm>
            <a:off x="457200" y="320040"/>
            <a:ext cx="7242048" cy="1143000"/>
          </a:xfrm>
          <a:prstGeom prst="rect">
            <a:avLst/>
          </a:prstGeom>
          <a:noFill/>
          <a:ln>
            <a:noFill/>
          </a:ln>
        </p:spPr>
        <p:txBody>
          <a:bodyPr anchorCtr="0" anchor="b" bIns="0" lIns="45700" spcFirstLastPara="1" rIns="45700" wrap="square" tIns="0">
            <a:noAutofit/>
          </a:bodyPr>
          <a:lstStyle>
            <a:lvl1pPr lvl="0" algn="l">
              <a:spcBef>
                <a:spcPts val="0"/>
              </a:spcBef>
              <a:spcAft>
                <a:spcPts val="0"/>
              </a:spcAft>
              <a:buClr>
                <a:srgbClr val="FEF7F0"/>
              </a:buClr>
              <a:buSzPts val="38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5867400"/>
            <a:ext cx="3520440" cy="457200"/>
          </a:xfrm>
          <a:prstGeom prst="rect">
            <a:avLst/>
          </a:prstGeom>
          <a:no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ctr">
              <a:spcBef>
                <a:spcPts val="600"/>
              </a:spcBef>
              <a:spcAft>
                <a:spcPts val="0"/>
              </a:spcAft>
              <a:buSzPts val="1314"/>
              <a:buNone/>
              <a:defRPr b="1" sz="1800">
                <a:solidFill>
                  <a:schemeClr val="dk2"/>
                </a:solidFill>
                <a:latin typeface="Trebuchet MS"/>
                <a:ea typeface="Trebuchet MS"/>
                <a:cs typeface="Trebuchet MS"/>
                <a:sym typeface="Trebuchet MS"/>
              </a:defRPr>
            </a:lvl1pPr>
            <a:lvl2pPr indent="-228600" lvl="1" marL="914400" algn="l">
              <a:spcBef>
                <a:spcPts val="500"/>
              </a:spcBef>
              <a:spcAft>
                <a:spcPts val="0"/>
              </a:spcAft>
              <a:buSzPts val="1600"/>
              <a:buNone/>
              <a:defRPr b="1" sz="2000">
                <a:solidFill>
                  <a:schemeClr val="lt1"/>
                </a:solidFill>
                <a:latin typeface="Trebuchet MS"/>
                <a:ea typeface="Trebuchet MS"/>
                <a:cs typeface="Trebuchet MS"/>
                <a:sym typeface="Trebuchet MS"/>
              </a:defRPr>
            </a:lvl2pPr>
            <a:lvl3pPr indent="-228600" lvl="2" marL="1371600" algn="l">
              <a:spcBef>
                <a:spcPts val="400"/>
              </a:spcBef>
              <a:spcAft>
                <a:spcPts val="0"/>
              </a:spcAft>
              <a:buSzPts val="1080"/>
              <a:buNone/>
              <a:defRPr b="1" sz="1800">
                <a:solidFill>
                  <a:schemeClr val="lt1"/>
                </a:solidFill>
                <a:latin typeface="Trebuchet MS"/>
                <a:ea typeface="Trebuchet MS"/>
                <a:cs typeface="Trebuchet MS"/>
                <a:sym typeface="Trebuchet MS"/>
              </a:defRPr>
            </a:lvl3pPr>
            <a:lvl4pPr indent="-228600" lvl="3" marL="1828800" algn="l">
              <a:spcBef>
                <a:spcPts val="320"/>
              </a:spcBef>
              <a:spcAft>
                <a:spcPts val="0"/>
              </a:spcAft>
              <a:buSzPts val="1280"/>
              <a:buNone/>
              <a:defRPr b="1" sz="1600">
                <a:solidFill>
                  <a:schemeClr val="lt1"/>
                </a:solidFill>
                <a:latin typeface="Trebuchet MS"/>
                <a:ea typeface="Trebuchet MS"/>
                <a:cs typeface="Trebuchet MS"/>
                <a:sym typeface="Trebuchet MS"/>
              </a:defRPr>
            </a:lvl4pPr>
            <a:lvl5pPr indent="-228600" lvl="4" marL="2286000" algn="l">
              <a:spcBef>
                <a:spcPts val="400"/>
              </a:spcBef>
              <a:spcAft>
                <a:spcPts val="0"/>
              </a:spcAft>
              <a:buSzPts val="1120"/>
              <a:buNone/>
              <a:defRPr b="1" sz="1600">
                <a:solidFill>
                  <a:schemeClr val="lt1"/>
                </a:solidFill>
                <a:latin typeface="Trebuchet MS"/>
                <a:ea typeface="Trebuchet MS"/>
                <a:cs typeface="Trebuchet MS"/>
                <a:sym typeface="Trebuchet MS"/>
              </a:defRPr>
            </a:lvl5pPr>
            <a:lvl6pPr indent="-320039" lvl="5" marL="2743200" algn="l">
              <a:spcBef>
                <a:spcPts val="40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0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2" name="Google Shape;42;p6"/>
          <p:cNvSpPr txBox="1"/>
          <p:nvPr>
            <p:ph idx="2" type="body"/>
          </p:nvPr>
        </p:nvSpPr>
        <p:spPr>
          <a:xfrm>
            <a:off x="4178808" y="5867400"/>
            <a:ext cx="3520440" cy="457200"/>
          </a:xfrm>
          <a:prstGeom prst="rect">
            <a:avLst/>
          </a:prstGeom>
          <a:no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ctr">
              <a:spcBef>
                <a:spcPts val="600"/>
              </a:spcBef>
              <a:spcAft>
                <a:spcPts val="0"/>
              </a:spcAft>
              <a:buSzPts val="1314"/>
              <a:buNone/>
              <a:defRPr b="1" sz="1800">
                <a:solidFill>
                  <a:schemeClr val="dk2"/>
                </a:solidFill>
                <a:latin typeface="Trebuchet MS"/>
                <a:ea typeface="Trebuchet MS"/>
                <a:cs typeface="Trebuchet MS"/>
                <a:sym typeface="Trebuchet MS"/>
              </a:defRPr>
            </a:lvl1pPr>
            <a:lvl2pPr indent="-228600" lvl="1" marL="914400" algn="l">
              <a:spcBef>
                <a:spcPts val="500"/>
              </a:spcBef>
              <a:spcAft>
                <a:spcPts val="0"/>
              </a:spcAft>
              <a:buSzPts val="1600"/>
              <a:buNone/>
              <a:defRPr b="1" sz="2000">
                <a:solidFill>
                  <a:schemeClr val="lt1"/>
                </a:solidFill>
                <a:latin typeface="Trebuchet MS"/>
                <a:ea typeface="Trebuchet MS"/>
                <a:cs typeface="Trebuchet MS"/>
                <a:sym typeface="Trebuchet MS"/>
              </a:defRPr>
            </a:lvl2pPr>
            <a:lvl3pPr indent="-228600" lvl="2" marL="1371600" algn="l">
              <a:spcBef>
                <a:spcPts val="400"/>
              </a:spcBef>
              <a:spcAft>
                <a:spcPts val="0"/>
              </a:spcAft>
              <a:buSzPts val="1080"/>
              <a:buNone/>
              <a:defRPr b="1" sz="1800">
                <a:solidFill>
                  <a:schemeClr val="lt1"/>
                </a:solidFill>
                <a:latin typeface="Trebuchet MS"/>
                <a:ea typeface="Trebuchet MS"/>
                <a:cs typeface="Trebuchet MS"/>
                <a:sym typeface="Trebuchet MS"/>
              </a:defRPr>
            </a:lvl3pPr>
            <a:lvl4pPr indent="-228600" lvl="3" marL="1828800" algn="l">
              <a:spcBef>
                <a:spcPts val="320"/>
              </a:spcBef>
              <a:spcAft>
                <a:spcPts val="0"/>
              </a:spcAft>
              <a:buSzPts val="1280"/>
              <a:buNone/>
              <a:defRPr b="1" sz="1600">
                <a:solidFill>
                  <a:schemeClr val="lt1"/>
                </a:solidFill>
                <a:latin typeface="Trebuchet MS"/>
                <a:ea typeface="Trebuchet MS"/>
                <a:cs typeface="Trebuchet MS"/>
                <a:sym typeface="Trebuchet MS"/>
              </a:defRPr>
            </a:lvl4pPr>
            <a:lvl5pPr indent="-228600" lvl="4" marL="2286000" algn="l">
              <a:spcBef>
                <a:spcPts val="400"/>
              </a:spcBef>
              <a:spcAft>
                <a:spcPts val="0"/>
              </a:spcAft>
              <a:buSzPts val="1120"/>
              <a:buNone/>
              <a:defRPr b="1" sz="1600">
                <a:solidFill>
                  <a:schemeClr val="lt1"/>
                </a:solidFill>
                <a:latin typeface="Trebuchet MS"/>
                <a:ea typeface="Trebuchet MS"/>
                <a:cs typeface="Trebuchet MS"/>
                <a:sym typeface="Trebuchet MS"/>
              </a:defRPr>
            </a:lvl5pPr>
            <a:lvl6pPr indent="-320039" lvl="5" marL="2743200" algn="l">
              <a:spcBef>
                <a:spcPts val="40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0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3" name="Google Shape;43;p6"/>
          <p:cNvSpPr txBox="1"/>
          <p:nvPr>
            <p:ph idx="3" type="body"/>
          </p:nvPr>
        </p:nvSpPr>
        <p:spPr>
          <a:xfrm>
            <a:off x="457200" y="1711840"/>
            <a:ext cx="3520440" cy="4114800"/>
          </a:xfrm>
          <a:prstGeom prst="rect">
            <a:avLst/>
          </a:prstGeom>
          <a:noFill/>
          <a:ln>
            <a:noFill/>
          </a:ln>
        </p:spPr>
        <p:txBody>
          <a:bodyPr anchorCtr="0" anchor="t" bIns="45700" lIns="91425" spcFirstLastPara="1" rIns="91425" wrap="square" tIns="45700">
            <a:noAutofit/>
          </a:bodyPr>
          <a:lstStyle>
            <a:lvl1pPr indent="-339852" lvl="0" marL="457200" algn="l">
              <a:spcBef>
                <a:spcPts val="600"/>
              </a:spcBef>
              <a:spcAft>
                <a:spcPts val="0"/>
              </a:spcAft>
              <a:buSzPts val="1752"/>
              <a:buChar char="⦿"/>
              <a:defRPr sz="2400"/>
            </a:lvl1pPr>
            <a:lvl2pPr indent="-330200" lvl="1" marL="914400" algn="l">
              <a:spcBef>
                <a:spcPts val="500"/>
              </a:spcBef>
              <a:spcAft>
                <a:spcPts val="0"/>
              </a:spcAft>
              <a:buSzPts val="1600"/>
              <a:buChar char="◼"/>
              <a:defRPr sz="2000"/>
            </a:lvl2pPr>
            <a:lvl3pPr indent="-297180" lvl="2" marL="1371600" algn="l">
              <a:spcBef>
                <a:spcPts val="400"/>
              </a:spcBef>
              <a:spcAft>
                <a:spcPts val="0"/>
              </a:spcAft>
              <a:buSzPts val="1080"/>
              <a:buChar char="🞆"/>
              <a:defRPr sz="1800"/>
            </a:lvl3pPr>
            <a:lvl4pPr indent="-309880" lvl="3" marL="1828800" algn="l">
              <a:spcBef>
                <a:spcPts val="320"/>
              </a:spcBef>
              <a:spcAft>
                <a:spcPts val="0"/>
              </a:spcAft>
              <a:buSzPts val="1280"/>
              <a:buChar char="⚫"/>
              <a:defRPr sz="1600"/>
            </a:lvl4pPr>
            <a:lvl5pPr indent="-299720" lvl="4" marL="2286000" algn="l">
              <a:spcBef>
                <a:spcPts val="400"/>
              </a:spcBef>
              <a:spcAft>
                <a:spcPts val="0"/>
              </a:spcAft>
              <a:buSzPts val="1120"/>
              <a:buChar char="◉"/>
              <a:defRPr sz="1600"/>
            </a:lvl5pPr>
            <a:lvl6pPr indent="-320039" lvl="5" marL="2743200" algn="l">
              <a:spcBef>
                <a:spcPts val="40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0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4" name="Google Shape;44;p6"/>
          <p:cNvSpPr txBox="1"/>
          <p:nvPr>
            <p:ph idx="4" type="body"/>
          </p:nvPr>
        </p:nvSpPr>
        <p:spPr>
          <a:xfrm>
            <a:off x="4178808" y="1711840"/>
            <a:ext cx="3520440" cy="4114800"/>
          </a:xfrm>
          <a:prstGeom prst="rect">
            <a:avLst/>
          </a:prstGeom>
          <a:noFill/>
          <a:ln>
            <a:noFill/>
          </a:ln>
        </p:spPr>
        <p:txBody>
          <a:bodyPr anchorCtr="0" anchor="t" bIns="45700" lIns="91425" spcFirstLastPara="1" rIns="91425" wrap="square" tIns="45700">
            <a:noAutofit/>
          </a:bodyPr>
          <a:lstStyle>
            <a:lvl1pPr indent="-339852" lvl="0" marL="457200" algn="l">
              <a:spcBef>
                <a:spcPts val="600"/>
              </a:spcBef>
              <a:spcAft>
                <a:spcPts val="0"/>
              </a:spcAft>
              <a:buSzPts val="1752"/>
              <a:buChar char="⦿"/>
              <a:defRPr sz="2400"/>
            </a:lvl1pPr>
            <a:lvl2pPr indent="-330200" lvl="1" marL="914400" algn="l">
              <a:spcBef>
                <a:spcPts val="500"/>
              </a:spcBef>
              <a:spcAft>
                <a:spcPts val="0"/>
              </a:spcAft>
              <a:buSzPts val="1600"/>
              <a:buChar char="◼"/>
              <a:defRPr sz="2000"/>
            </a:lvl2pPr>
            <a:lvl3pPr indent="-297180" lvl="2" marL="1371600" algn="l">
              <a:spcBef>
                <a:spcPts val="400"/>
              </a:spcBef>
              <a:spcAft>
                <a:spcPts val="0"/>
              </a:spcAft>
              <a:buSzPts val="1080"/>
              <a:buChar char="🞆"/>
              <a:defRPr sz="1800"/>
            </a:lvl3pPr>
            <a:lvl4pPr indent="-309880" lvl="3" marL="1828800" algn="l">
              <a:spcBef>
                <a:spcPts val="320"/>
              </a:spcBef>
              <a:spcAft>
                <a:spcPts val="0"/>
              </a:spcAft>
              <a:buSzPts val="1280"/>
              <a:buChar char="⚫"/>
              <a:defRPr sz="1600"/>
            </a:lvl4pPr>
            <a:lvl5pPr indent="-299720" lvl="4" marL="2286000" algn="l">
              <a:spcBef>
                <a:spcPts val="400"/>
              </a:spcBef>
              <a:spcAft>
                <a:spcPts val="0"/>
              </a:spcAft>
              <a:buSzPts val="1120"/>
              <a:buChar char="◉"/>
              <a:defRPr sz="1600"/>
            </a:lvl5pPr>
            <a:lvl6pPr indent="-320039" lvl="5" marL="2743200" algn="l">
              <a:spcBef>
                <a:spcPts val="40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0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5" name="Google Shape;45;p6"/>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7"/>
          <p:cNvSpPr txBox="1"/>
          <p:nvPr>
            <p:ph type="title"/>
          </p:nvPr>
        </p:nvSpPr>
        <p:spPr>
          <a:xfrm>
            <a:off x="457200" y="320040"/>
            <a:ext cx="7242048" cy="1143000"/>
          </a:xfrm>
          <a:prstGeom prst="rect">
            <a:avLst/>
          </a:prstGeom>
          <a:noFill/>
          <a:ln>
            <a:noFill/>
          </a:ln>
        </p:spPr>
        <p:txBody>
          <a:bodyPr anchorCtr="0" anchor="b" bIns="0" lIns="45700" spcFirstLastPara="1" rIns="45700" wrap="square" tIns="0">
            <a:no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457200" y="228600"/>
            <a:ext cx="5897880" cy="1173480"/>
          </a:xfrm>
          <a:prstGeom prst="rect">
            <a:avLst/>
          </a:prstGeom>
          <a:noFill/>
          <a:ln>
            <a:noFill/>
          </a:ln>
        </p:spPr>
        <p:txBody>
          <a:bodyPr anchorCtr="0" anchor="b" bIns="0" lIns="45700" spcFirstLastPara="1" rIns="45700" wrap="square" tIns="0">
            <a:noAutofit/>
          </a:bodyPr>
          <a:lstStyle>
            <a:lvl1pPr lvl="0" algn="l">
              <a:spcBef>
                <a:spcPts val="0"/>
              </a:spcBef>
              <a:spcAft>
                <a:spcPts val="0"/>
              </a:spcAft>
              <a:buClr>
                <a:srgbClr val="FEF7F0"/>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457200" y="1497416"/>
            <a:ext cx="5897880" cy="602512"/>
          </a:xfrm>
          <a:prstGeom prst="rect">
            <a:avLst/>
          </a:prstGeom>
          <a:noFill/>
          <a:ln>
            <a:noFill/>
          </a:ln>
        </p:spPr>
        <p:txBody>
          <a:bodyPr anchorCtr="0" anchor="t" bIns="0" lIns="45700" spcFirstLastPara="1" rIns="0" wrap="square" tIns="0">
            <a:noAutofit/>
          </a:bodyPr>
          <a:lstStyle>
            <a:lvl1pPr indent="-228600" lvl="0" marL="457200" algn="l">
              <a:spcBef>
                <a:spcPts val="0"/>
              </a:spcBef>
              <a:spcAft>
                <a:spcPts val="0"/>
              </a:spcAft>
              <a:buSzPts val="1022"/>
              <a:buNone/>
              <a:defRPr sz="1400"/>
            </a:lvl1pPr>
            <a:lvl2pPr indent="-228600" lvl="1" marL="914400" algn="l">
              <a:spcBef>
                <a:spcPts val="500"/>
              </a:spcBef>
              <a:spcAft>
                <a:spcPts val="0"/>
              </a:spcAft>
              <a:buSzPts val="960"/>
              <a:buNone/>
              <a:defRPr sz="1200"/>
            </a:lvl2pPr>
            <a:lvl3pPr indent="-228600" lvl="2" marL="1371600" algn="l">
              <a:spcBef>
                <a:spcPts val="400"/>
              </a:spcBef>
              <a:spcAft>
                <a:spcPts val="0"/>
              </a:spcAft>
              <a:buSzPts val="600"/>
              <a:buNone/>
              <a:defRPr sz="1000"/>
            </a:lvl3pPr>
            <a:lvl4pPr indent="-228600" lvl="3" marL="1828800" algn="l">
              <a:spcBef>
                <a:spcPts val="180"/>
              </a:spcBef>
              <a:spcAft>
                <a:spcPts val="0"/>
              </a:spcAft>
              <a:buSzPts val="720"/>
              <a:buNone/>
              <a:defRPr sz="900"/>
            </a:lvl4pPr>
            <a:lvl5pPr indent="-228600" lvl="4" marL="2286000" algn="l">
              <a:spcBef>
                <a:spcPts val="400"/>
              </a:spcBef>
              <a:spcAft>
                <a:spcPts val="0"/>
              </a:spcAft>
              <a:buSzPts val="630"/>
              <a:buNone/>
              <a:defRPr sz="900"/>
            </a:lvl5pPr>
            <a:lvl6pPr indent="-320039" lvl="5" marL="2743200" algn="l">
              <a:spcBef>
                <a:spcPts val="40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0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0" name="Google Shape;60;p9"/>
          <p:cNvSpPr txBox="1"/>
          <p:nvPr>
            <p:ph idx="2" type="body"/>
          </p:nvPr>
        </p:nvSpPr>
        <p:spPr>
          <a:xfrm>
            <a:off x="457200" y="2133600"/>
            <a:ext cx="7239000" cy="4371752"/>
          </a:xfrm>
          <a:prstGeom prst="rect">
            <a:avLst/>
          </a:prstGeom>
          <a:noFill/>
          <a:ln>
            <a:noFill/>
          </a:ln>
        </p:spPr>
        <p:txBody>
          <a:bodyPr anchorCtr="0" anchor="t" bIns="45700" lIns="91425" spcFirstLastPara="1" rIns="91425" wrap="square" tIns="45700">
            <a:noAutofit/>
          </a:bodyPr>
          <a:lstStyle>
            <a:lvl1pPr indent="-376936" lvl="0" marL="457200" algn="l">
              <a:spcBef>
                <a:spcPts val="600"/>
              </a:spcBef>
              <a:spcAft>
                <a:spcPts val="0"/>
              </a:spcAft>
              <a:buSzPts val="2336"/>
              <a:buChar char="⦿"/>
              <a:defRPr sz="3200"/>
            </a:lvl1pPr>
            <a:lvl2pPr indent="-370840" lvl="1" marL="914400" algn="l">
              <a:spcBef>
                <a:spcPts val="500"/>
              </a:spcBef>
              <a:spcAft>
                <a:spcPts val="0"/>
              </a:spcAft>
              <a:buSzPts val="2240"/>
              <a:buChar char="◼"/>
              <a:defRPr sz="2800"/>
            </a:lvl2pPr>
            <a:lvl3pPr indent="-320039" lvl="2" marL="1371600" algn="l">
              <a:spcBef>
                <a:spcPts val="400"/>
              </a:spcBef>
              <a:spcAft>
                <a:spcPts val="0"/>
              </a:spcAft>
              <a:buSzPts val="1440"/>
              <a:buChar char="🞆"/>
              <a:defRPr sz="2400"/>
            </a:lvl3pPr>
            <a:lvl4pPr indent="-330200" lvl="3" marL="1828800" algn="l">
              <a:spcBef>
                <a:spcPts val="400"/>
              </a:spcBef>
              <a:spcAft>
                <a:spcPts val="0"/>
              </a:spcAft>
              <a:buSzPts val="1600"/>
              <a:buChar char="⚫"/>
              <a:defRPr sz="2000"/>
            </a:lvl4pPr>
            <a:lvl5pPr indent="-317500" lvl="4" marL="2286000" algn="l">
              <a:spcBef>
                <a:spcPts val="400"/>
              </a:spcBef>
              <a:spcAft>
                <a:spcPts val="0"/>
              </a:spcAft>
              <a:buSzPts val="1400"/>
              <a:buChar char="◉"/>
              <a:defRPr sz="2000"/>
            </a:lvl5pPr>
            <a:lvl6pPr indent="-320039" lvl="5" marL="2743200" algn="l">
              <a:spcBef>
                <a:spcPts val="40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0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1" name="Google Shape;61;p9"/>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gradFill>
          <a:gsLst>
            <a:gs pos="0">
              <a:srgbClr val="E965C8"/>
            </a:gs>
            <a:gs pos="100000">
              <a:srgbClr val="80136A"/>
            </a:gs>
          </a:gsLst>
          <a:path path="circle">
            <a:fillToRect b="50%" l="50%" r="50%" t="50%"/>
          </a:path>
          <a:tileRect/>
        </a:gradFill>
      </p:bgPr>
    </p:bg>
    <p:spTree>
      <p:nvGrpSpPr>
        <p:cNvPr id="64" name="Shape 64"/>
        <p:cNvGrpSpPr/>
        <p:nvPr/>
      </p:nvGrpSpPr>
      <p:grpSpPr>
        <a:xfrm>
          <a:off x="0" y="0"/>
          <a:ext cx="0" cy="0"/>
          <a:chOff x="0" y="0"/>
          <a:chExt cx="0" cy="0"/>
        </a:xfrm>
      </p:grpSpPr>
      <p:sp>
        <p:nvSpPr>
          <p:cNvPr id="65" name="Google Shape;65;p10"/>
          <p:cNvSpPr/>
          <p:nvPr/>
        </p:nvSpPr>
        <p:spPr>
          <a:xfrm rot="-360000">
            <a:off x="597968" y="1004668"/>
            <a:ext cx="4319527" cy="4312573"/>
          </a:xfrm>
          <a:prstGeom prst="rect">
            <a:avLst/>
          </a:prstGeom>
          <a:solidFill>
            <a:srgbClr val="FAFAFA"/>
          </a:solidFill>
          <a:ln cap="rnd" cmpd="sng" w="9525">
            <a:solidFill>
              <a:srgbClr val="EAEAEA"/>
            </a:solidFill>
            <a:prstDash val="solid"/>
            <a:round/>
            <a:headEnd len="sm" w="sm" type="none"/>
            <a:tailEnd len="sm" w="sm" type="none"/>
          </a:ln>
          <a:effectLst>
            <a:outerShdw blurRad="25000" rotWithShape="0" algn="t" dir="5400000" dist="127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66" name="Google Shape;66;p10"/>
          <p:cNvSpPr/>
          <p:nvPr/>
        </p:nvSpPr>
        <p:spPr>
          <a:xfrm rot="-180000">
            <a:off x="596706" y="998816"/>
            <a:ext cx="4319527" cy="4312573"/>
          </a:xfrm>
          <a:prstGeom prst="rect">
            <a:avLst/>
          </a:prstGeom>
          <a:solidFill>
            <a:srgbClr val="FAFAFA"/>
          </a:solidFill>
          <a:ln cap="rnd" cmpd="sng" w="9525">
            <a:solidFill>
              <a:srgbClr val="EAEAEA"/>
            </a:solidFill>
            <a:prstDash val="solid"/>
            <a:round/>
            <a:headEnd len="sm" w="sm" type="none"/>
            <a:tailEnd len="sm" w="sm" type="none"/>
          </a:ln>
          <a:effectLst>
            <a:outerShdw blurRad="28000" rotWithShape="0" algn="tl" dir="5400000" dist="127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67" name="Google Shape;67;p10"/>
          <p:cNvSpPr txBox="1"/>
          <p:nvPr>
            <p:ph type="title"/>
          </p:nvPr>
        </p:nvSpPr>
        <p:spPr>
          <a:xfrm>
            <a:off x="5389098" y="1143000"/>
            <a:ext cx="3429000" cy="2057400"/>
          </a:xfrm>
          <a:prstGeom prst="rect">
            <a:avLst/>
          </a:prstGeom>
          <a:noFill/>
          <a:ln>
            <a:noFill/>
          </a:ln>
        </p:spPr>
        <p:txBody>
          <a:bodyPr anchorCtr="0" anchor="b" bIns="0" lIns="45700" spcFirstLastPara="1" rIns="45700" wrap="square" tIns="0">
            <a:noAutofit/>
          </a:bodyPr>
          <a:lstStyle>
            <a:lvl1pPr lvl="0" algn="l">
              <a:spcBef>
                <a:spcPts val="0"/>
              </a:spcBef>
              <a:spcAft>
                <a:spcPts val="0"/>
              </a:spcAft>
              <a:buClr>
                <a:srgbClr val="FEF7F0"/>
              </a:buClr>
              <a:buSzPts val="3000"/>
              <a:buFont typeface="Trebuchet MS"/>
              <a:buNone/>
              <a:defRPr b="1" sz="3000">
                <a:solidFill>
                  <a:srgbClr val="FEF7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txBox="1"/>
          <p:nvPr>
            <p:ph idx="1" type="body"/>
          </p:nvPr>
        </p:nvSpPr>
        <p:spPr>
          <a:xfrm>
            <a:off x="5389098" y="3283634"/>
            <a:ext cx="3429000" cy="1920240"/>
          </a:xfrm>
          <a:prstGeom prst="rect">
            <a:avLst/>
          </a:prstGeom>
          <a:noFill/>
          <a:ln>
            <a:noFill/>
          </a:ln>
        </p:spPr>
        <p:txBody>
          <a:bodyPr anchorCtr="0" anchor="t" bIns="0" lIns="82275" spcFirstLastPara="1" rIns="0" wrap="square" tIns="0">
            <a:noAutofit/>
          </a:bodyPr>
          <a:lstStyle>
            <a:lvl1pPr indent="-228600" lvl="0" marL="457200" algn="l">
              <a:lnSpc>
                <a:spcPct val="100000"/>
              </a:lnSpc>
              <a:spcBef>
                <a:spcPts val="0"/>
              </a:spcBef>
              <a:spcAft>
                <a:spcPts val="0"/>
              </a:spcAft>
              <a:buSzPts val="1022"/>
              <a:buFont typeface="Trebuchet MS"/>
              <a:buNone/>
              <a:defRPr sz="1400">
                <a:solidFill>
                  <a:schemeClr val="lt1"/>
                </a:solidFill>
              </a:defRPr>
            </a:lvl1pPr>
            <a:lvl2pPr indent="-289560" lvl="1" marL="914400" algn="l">
              <a:spcBef>
                <a:spcPts val="500"/>
              </a:spcBef>
              <a:spcAft>
                <a:spcPts val="0"/>
              </a:spcAft>
              <a:buSzPts val="960"/>
              <a:buChar char="◼"/>
              <a:defRPr sz="1200"/>
            </a:lvl2pPr>
            <a:lvl3pPr indent="-266700" lvl="2" marL="1371600" algn="l">
              <a:spcBef>
                <a:spcPts val="400"/>
              </a:spcBef>
              <a:spcAft>
                <a:spcPts val="0"/>
              </a:spcAft>
              <a:buSzPts val="600"/>
              <a:buChar char="🞆"/>
              <a:defRPr sz="1000"/>
            </a:lvl3pPr>
            <a:lvl4pPr indent="-274319" lvl="3" marL="1828800" algn="l">
              <a:spcBef>
                <a:spcPts val="180"/>
              </a:spcBef>
              <a:spcAft>
                <a:spcPts val="0"/>
              </a:spcAft>
              <a:buSzPts val="720"/>
              <a:buChar char="⚫"/>
              <a:defRPr sz="900"/>
            </a:lvl4pPr>
            <a:lvl5pPr indent="-268604" lvl="4" marL="2286000" algn="l">
              <a:spcBef>
                <a:spcPts val="400"/>
              </a:spcBef>
              <a:spcAft>
                <a:spcPts val="0"/>
              </a:spcAft>
              <a:buSzPts val="630"/>
              <a:buChar char="◉"/>
              <a:defRPr sz="900"/>
            </a:lvl5pPr>
            <a:lvl6pPr indent="-320039" lvl="5" marL="2743200" algn="l">
              <a:spcBef>
                <a:spcPts val="40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0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9" name="Google Shape;69;p10"/>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10"/>
          <p:cNvSpPr/>
          <p:nvPr>
            <p:ph idx="2" type="pic"/>
          </p:nvPr>
        </p:nvSpPr>
        <p:spPr>
          <a:xfrm>
            <a:off x="663682" y="1041002"/>
            <a:ext cx="4206240" cy="4206240"/>
          </a:xfrm>
          <a:prstGeom prst="rect">
            <a:avLst/>
          </a:prstGeom>
          <a:solidFill>
            <a:srgbClr val="812D70"/>
          </a:solidFill>
          <a:ln cap="flat" cmpd="sng" w="107950">
            <a:solidFill>
              <a:srgbClr val="FFFFFF"/>
            </a:solidFill>
            <a:prstDash val="solid"/>
            <a:miter lim="800000"/>
            <a:headEnd len="sm" w="sm" type="none"/>
            <a:tailEnd len="sm" w="sm" type="none"/>
          </a:ln>
          <a:effectLst>
            <a:outerShdw blurRad="44450" rotWithShape="0" algn="tl" dir="5400000" dist="3810">
              <a:srgbClr val="000000">
                <a:alpha val="60000"/>
              </a:srgbClr>
            </a:outerShdw>
          </a:effectLst>
        </p:spPr>
        <p:txBody>
          <a:bodyPr anchorCtr="0" anchor="t" bIns="45700" lIns="91425" spcFirstLastPara="1" rIns="91425" wrap="square" tIns="45700">
            <a:noAutofit/>
          </a:bodyPr>
          <a:lstStyle>
            <a:lvl1pPr lvl="0" marR="0" rtl="0" algn="l">
              <a:spcBef>
                <a:spcPts val="600"/>
              </a:spcBef>
              <a:spcAft>
                <a:spcPts val="0"/>
              </a:spcAft>
              <a:buClr>
                <a:schemeClr val="lt2"/>
              </a:buClr>
              <a:buSzPts val="2336"/>
              <a:buFont typeface="Noto Sans Symbols"/>
              <a:buNone/>
              <a:defRPr b="0" i="0" sz="3200" u="none" cap="none" strike="noStrike">
                <a:solidFill>
                  <a:schemeClr val="lt1"/>
                </a:solidFill>
                <a:latin typeface="Trebuchet MS"/>
                <a:ea typeface="Trebuchet MS"/>
                <a:cs typeface="Trebuchet MS"/>
                <a:sym typeface="Trebuchet MS"/>
              </a:defRPr>
            </a:lvl1pPr>
            <a:lvl2pPr lvl="1" marR="0" rtl="0" algn="l">
              <a:spcBef>
                <a:spcPts val="500"/>
              </a:spcBef>
              <a:spcAft>
                <a:spcPts val="0"/>
              </a:spcAft>
              <a:buClr>
                <a:schemeClr val="accent4"/>
              </a:buClr>
              <a:buSzPts val="1840"/>
              <a:buFont typeface="Noto Sans Symbols"/>
              <a:buChar char="◼"/>
              <a:defRPr b="0" i="0" sz="2300" u="none" cap="none" strike="noStrike">
                <a:solidFill>
                  <a:schemeClr val="lt1"/>
                </a:solidFill>
                <a:latin typeface="Trebuchet MS"/>
                <a:ea typeface="Trebuchet MS"/>
                <a:cs typeface="Trebuchet MS"/>
                <a:sym typeface="Trebuchet MS"/>
              </a:defRPr>
            </a:lvl2pPr>
            <a:lvl3pPr lvl="2" marR="0" rtl="0" algn="l">
              <a:spcBef>
                <a:spcPts val="400"/>
              </a:spcBef>
              <a:spcAft>
                <a:spcPts val="0"/>
              </a:spcAft>
              <a:buClr>
                <a:schemeClr val="accent4"/>
              </a:buClr>
              <a:buSzPts val="1200"/>
              <a:buFont typeface="Noto Sans Symbols"/>
              <a:buChar char="🞆"/>
              <a:defRPr b="0" i="0" sz="2000" u="none" cap="none" strike="noStrike">
                <a:solidFill>
                  <a:schemeClr val="lt1"/>
                </a:solidFill>
                <a:latin typeface="Trebuchet MS"/>
                <a:ea typeface="Trebuchet MS"/>
                <a:cs typeface="Trebuchet MS"/>
                <a:sym typeface="Trebuchet MS"/>
              </a:defRPr>
            </a:lvl3pPr>
            <a:lvl4pPr lvl="3" marR="0" rtl="0" algn="l">
              <a:spcBef>
                <a:spcPts val="400"/>
              </a:spcBef>
              <a:spcAft>
                <a:spcPts val="0"/>
              </a:spcAft>
              <a:buClr>
                <a:schemeClr val="accent4"/>
              </a:buClr>
              <a:buSzPts val="1600"/>
              <a:buFont typeface="Noto Sans Symbols"/>
              <a:buChar char="⚫"/>
              <a:defRPr b="0" i="0" sz="2000" u="none" cap="none" strike="noStrike">
                <a:solidFill>
                  <a:schemeClr val="lt1"/>
                </a:solidFill>
                <a:latin typeface="Trebuchet MS"/>
                <a:ea typeface="Trebuchet MS"/>
                <a:cs typeface="Trebuchet MS"/>
                <a:sym typeface="Trebuchet MS"/>
              </a:defRPr>
            </a:lvl4pPr>
            <a:lvl5pPr lvl="4" marR="0" rtl="0" algn="l">
              <a:spcBef>
                <a:spcPts val="400"/>
              </a:spcBef>
              <a:spcAft>
                <a:spcPts val="0"/>
              </a:spcAft>
              <a:buClr>
                <a:schemeClr val="accent4"/>
              </a:buClr>
              <a:buSzPts val="1260"/>
              <a:buFont typeface="Noto Sans Symbols"/>
              <a:buChar char="◉"/>
              <a:defRPr b="0" i="0" sz="1800" u="none" cap="none" strike="noStrike">
                <a:solidFill>
                  <a:schemeClr val="lt1"/>
                </a:solidFill>
                <a:latin typeface="Trebuchet MS"/>
                <a:ea typeface="Trebuchet MS"/>
                <a:cs typeface="Trebuchet MS"/>
                <a:sym typeface="Trebuchet MS"/>
              </a:defRPr>
            </a:lvl5pPr>
            <a:lvl6pPr lvl="5" marR="0" rtl="0" algn="l">
              <a:spcBef>
                <a:spcPts val="400"/>
              </a:spcBef>
              <a:spcAft>
                <a:spcPts val="0"/>
              </a:spcAft>
              <a:buClr>
                <a:schemeClr val="accent4"/>
              </a:buClr>
              <a:buSzPts val="1440"/>
              <a:buFont typeface="Noto Sans Symbols"/>
              <a:buChar char="⚫"/>
              <a:defRPr b="0" i="0" sz="1800" u="none" cap="none" strike="noStrike">
                <a:solidFill>
                  <a:schemeClr val="lt1"/>
                </a:solidFill>
                <a:latin typeface="Trebuchet MS"/>
                <a:ea typeface="Trebuchet MS"/>
                <a:cs typeface="Trebuchet MS"/>
                <a:sym typeface="Trebuchet MS"/>
              </a:defRPr>
            </a:lvl6pPr>
            <a:lvl7pPr lvl="6" marR="0" rtl="0" algn="l">
              <a:spcBef>
                <a:spcPts val="320"/>
              </a:spcBef>
              <a:spcAft>
                <a:spcPts val="0"/>
              </a:spcAft>
              <a:buClr>
                <a:schemeClr val="accent4"/>
              </a:buClr>
              <a:buSzPts val="1280"/>
              <a:buFont typeface="Noto Sans Symbols"/>
              <a:buChar char="◼"/>
              <a:defRPr b="0" i="0" sz="1600" u="none" cap="none" strike="noStrike">
                <a:solidFill>
                  <a:schemeClr val="lt1"/>
                </a:solidFill>
                <a:latin typeface="Trebuchet MS"/>
                <a:ea typeface="Trebuchet MS"/>
                <a:cs typeface="Trebuchet MS"/>
                <a:sym typeface="Trebuchet MS"/>
              </a:defRPr>
            </a:lvl7pPr>
            <a:lvl8pPr lvl="7" marR="0" rtl="0" algn="l">
              <a:spcBef>
                <a:spcPts val="300"/>
              </a:spcBef>
              <a:spcAft>
                <a:spcPts val="0"/>
              </a:spcAft>
              <a:buClr>
                <a:schemeClr val="accent4"/>
              </a:buClr>
              <a:buSzPts val="1600"/>
              <a:buFont typeface="Trebuchet MS"/>
              <a:buChar char="•"/>
              <a:defRPr b="0" i="0" sz="1600" u="none" cap="none" strike="noStrike">
                <a:solidFill>
                  <a:schemeClr val="lt1"/>
                </a:solidFill>
                <a:latin typeface="Trebuchet MS"/>
                <a:ea typeface="Trebuchet MS"/>
                <a:cs typeface="Trebuchet MS"/>
                <a:sym typeface="Trebuchet MS"/>
              </a:defRPr>
            </a:lvl8pPr>
            <a:lvl9pPr lvl="8" marR="0" rtl="0" algn="l">
              <a:spcBef>
                <a:spcPts val="280"/>
              </a:spcBef>
              <a:spcAft>
                <a:spcPts val="0"/>
              </a:spcAft>
              <a:buClr>
                <a:schemeClr val="accent4"/>
              </a:buClr>
              <a:buSzPts val="1400"/>
              <a:buFont typeface="Noto Sans Symbols"/>
              <a:buChar char="▪"/>
              <a:defRPr b="0" i="0" sz="1400" u="none" cap="none" strike="noStrike">
                <a:solidFill>
                  <a:schemeClr val="lt1"/>
                </a:solidFill>
                <a:latin typeface="Trebuchet MS"/>
                <a:ea typeface="Trebuchet MS"/>
                <a:cs typeface="Trebuchet MS"/>
                <a:sym typeface="Trebuchet M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flipH="1">
            <a:off x="8153400" y="0"/>
            <a:ext cx="990600" cy="6858000"/>
          </a:xfrm>
          <a:prstGeom prst="rect">
            <a:avLst/>
          </a:prstGeom>
          <a:blipFill rotWithShape="1">
            <a:blip r:embed="rId1">
              <a:alphaModFix amt="43000"/>
            </a:blip>
            <a:tile algn="tl"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7" name="Google Shape;7;p1"/>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lvl1pPr lvl="0" marR="0" rtl="0" algn="l">
              <a:spcBef>
                <a:spcPts val="0"/>
              </a:spcBef>
              <a:spcAft>
                <a:spcPts val="0"/>
              </a:spcAft>
              <a:buClr>
                <a:srgbClr val="FEF7F0"/>
              </a:buClr>
              <a:buSzPts val="3800"/>
              <a:buFont typeface="Trebuchet MS"/>
              <a:buNone/>
              <a:defRPr b="1" i="0" sz="3800" u="none" cap="none" strike="noStrike">
                <a:solidFill>
                  <a:srgbClr val="FEF7F0"/>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lvl1pPr indent="-349123" lvl="0" marL="457200" marR="0" rtl="0" algn="l">
              <a:spcBef>
                <a:spcPts val="600"/>
              </a:spcBef>
              <a:spcAft>
                <a:spcPts val="0"/>
              </a:spcAft>
              <a:buClr>
                <a:schemeClr val="dk2"/>
              </a:buClr>
              <a:buSzPts val="1898"/>
              <a:buFont typeface="Noto Sans Symbols"/>
              <a:buChar char="⦿"/>
              <a:defRPr b="0" i="0" sz="2600" u="none" cap="none" strike="noStrike">
                <a:solidFill>
                  <a:schemeClr val="dk1"/>
                </a:solidFill>
                <a:latin typeface="Trebuchet MS"/>
                <a:ea typeface="Trebuchet MS"/>
                <a:cs typeface="Trebuchet MS"/>
                <a:sym typeface="Trebuchet MS"/>
              </a:defRPr>
            </a:lvl1pPr>
            <a:lvl2pPr indent="-345440" lvl="1" marL="914400" marR="0" rtl="0" algn="l">
              <a:spcBef>
                <a:spcPts val="500"/>
              </a:spcBef>
              <a:spcAft>
                <a:spcPts val="0"/>
              </a:spcAft>
              <a:buClr>
                <a:schemeClr val="accent4"/>
              </a:buClr>
              <a:buSzPts val="1840"/>
              <a:buFont typeface="Noto Sans Symbols"/>
              <a:buChar char="◼"/>
              <a:defRPr b="0" i="0" sz="2300" u="none" cap="none" strike="noStrike">
                <a:solidFill>
                  <a:srgbClr val="6C6C6C"/>
                </a:solidFill>
                <a:latin typeface="Trebuchet MS"/>
                <a:ea typeface="Trebuchet MS"/>
                <a:cs typeface="Trebuchet MS"/>
                <a:sym typeface="Trebuchet MS"/>
              </a:defRPr>
            </a:lvl2pPr>
            <a:lvl3pPr indent="-304800" lvl="2" marL="1371600" marR="0" rtl="0" algn="l">
              <a:spcBef>
                <a:spcPts val="400"/>
              </a:spcBef>
              <a:spcAft>
                <a:spcPts val="0"/>
              </a:spcAft>
              <a:buClr>
                <a:schemeClr val="accent4"/>
              </a:buClr>
              <a:buSzPts val="1200"/>
              <a:buFont typeface="Noto Sans Symbols"/>
              <a:buChar char="🞆"/>
              <a:defRPr b="0" i="0" sz="2000" u="none" cap="none" strike="noStrike">
                <a:solidFill>
                  <a:schemeClr val="dk1"/>
                </a:solidFill>
                <a:latin typeface="Trebuchet MS"/>
                <a:ea typeface="Trebuchet MS"/>
                <a:cs typeface="Trebuchet MS"/>
                <a:sym typeface="Trebuchet MS"/>
              </a:defRPr>
            </a:lvl3pPr>
            <a:lvl4pPr indent="-330200" lvl="3" marL="1828800" marR="0" rtl="0" algn="l">
              <a:spcBef>
                <a:spcPts val="400"/>
              </a:spcBef>
              <a:spcAft>
                <a:spcPts val="0"/>
              </a:spcAft>
              <a:buClr>
                <a:schemeClr val="accent4"/>
              </a:buClr>
              <a:buSzPts val="1600"/>
              <a:buFont typeface="Noto Sans Symbols"/>
              <a:buChar char="⚫"/>
              <a:defRPr b="0" i="0" sz="2000" u="none" cap="none" strike="noStrike">
                <a:solidFill>
                  <a:srgbClr val="6C6C6C"/>
                </a:solidFill>
                <a:latin typeface="Trebuchet MS"/>
                <a:ea typeface="Trebuchet MS"/>
                <a:cs typeface="Trebuchet MS"/>
                <a:sym typeface="Trebuchet MS"/>
              </a:defRPr>
            </a:lvl4pPr>
            <a:lvl5pPr indent="-308610" lvl="4" marL="2286000" marR="0" rtl="0" algn="l">
              <a:spcBef>
                <a:spcPts val="400"/>
              </a:spcBef>
              <a:spcAft>
                <a:spcPts val="0"/>
              </a:spcAft>
              <a:buClr>
                <a:schemeClr val="accent4"/>
              </a:buClr>
              <a:buSzPts val="1260"/>
              <a:buFont typeface="Noto Sans Symbols"/>
              <a:buChar char="◉"/>
              <a:defRPr b="0" i="0" sz="1800" u="none" cap="none" strike="noStrike">
                <a:solidFill>
                  <a:schemeClr val="dk1"/>
                </a:solidFill>
                <a:latin typeface="Trebuchet MS"/>
                <a:ea typeface="Trebuchet MS"/>
                <a:cs typeface="Trebuchet MS"/>
                <a:sym typeface="Trebuchet MS"/>
              </a:defRPr>
            </a:lvl5pPr>
            <a:lvl6pPr indent="-320039" lvl="5" marL="2743200" marR="0" rtl="0" algn="l">
              <a:spcBef>
                <a:spcPts val="400"/>
              </a:spcBef>
              <a:spcAft>
                <a:spcPts val="0"/>
              </a:spcAft>
              <a:buClr>
                <a:schemeClr val="accent4"/>
              </a:buClr>
              <a:buSzPts val="1440"/>
              <a:buFont typeface="Noto Sans Symbols"/>
              <a:buChar char="⚫"/>
              <a:defRPr b="0" i="0" sz="1800" u="none" cap="none" strike="noStrike">
                <a:solidFill>
                  <a:srgbClr val="6C6C6C"/>
                </a:solidFill>
                <a:latin typeface="Trebuchet MS"/>
                <a:ea typeface="Trebuchet MS"/>
                <a:cs typeface="Trebuchet MS"/>
                <a:sym typeface="Trebuchet MS"/>
              </a:defRPr>
            </a:lvl6pPr>
            <a:lvl7pPr indent="-309879" lvl="6" marL="3200400" marR="0" rtl="0" algn="l">
              <a:spcBef>
                <a:spcPts val="320"/>
              </a:spcBef>
              <a:spcAft>
                <a:spcPts val="0"/>
              </a:spcAft>
              <a:buClr>
                <a:schemeClr val="accent4"/>
              </a:buClr>
              <a:buSzPts val="1280"/>
              <a:buFont typeface="Noto Sans Symbols"/>
              <a:buChar char="◼"/>
              <a:defRPr b="0" i="0" sz="1600" u="none" cap="none" strike="noStrike">
                <a:solidFill>
                  <a:schemeClr val="dk1"/>
                </a:solidFill>
                <a:latin typeface="Trebuchet MS"/>
                <a:ea typeface="Trebuchet MS"/>
                <a:cs typeface="Trebuchet MS"/>
                <a:sym typeface="Trebuchet MS"/>
              </a:defRPr>
            </a:lvl7pPr>
            <a:lvl8pPr indent="-330200" lvl="7" marL="3657600" marR="0" rtl="0" algn="l">
              <a:spcBef>
                <a:spcPts val="300"/>
              </a:spcBef>
              <a:spcAft>
                <a:spcPts val="0"/>
              </a:spcAft>
              <a:buClr>
                <a:schemeClr val="accent4"/>
              </a:buClr>
              <a:buSzPts val="1600"/>
              <a:buFont typeface="Trebuchet MS"/>
              <a:buChar char="•"/>
              <a:defRPr b="0" i="0" sz="1600" u="none" cap="none" strike="noStrike">
                <a:solidFill>
                  <a:srgbClr val="6C6C6C"/>
                </a:solidFill>
                <a:latin typeface="Trebuchet MS"/>
                <a:ea typeface="Trebuchet MS"/>
                <a:cs typeface="Trebuchet MS"/>
                <a:sym typeface="Trebuchet MS"/>
              </a:defRPr>
            </a:lvl8pPr>
            <a:lvl9pPr indent="-317500" lvl="8" marL="4114800" marR="0" rtl="0" algn="l">
              <a:spcBef>
                <a:spcPts val="280"/>
              </a:spcBef>
              <a:spcAft>
                <a:spcPts val="0"/>
              </a:spcAft>
              <a:buClr>
                <a:schemeClr val="accent4"/>
              </a:buClr>
              <a:buSzPts val="1400"/>
              <a:buFont typeface="Noto Sans Symbols"/>
              <a:buChar char="▪"/>
              <a:defRPr b="0" i="0" sz="1400" u="none" cap="none" strike="noStrike">
                <a:solidFill>
                  <a:schemeClr val="dk1"/>
                </a:solidFill>
                <a:latin typeface="Trebuchet MS"/>
                <a:ea typeface="Trebuchet MS"/>
                <a:cs typeface="Trebuchet MS"/>
                <a:sym typeface="Trebuchet MS"/>
              </a:defRPr>
            </a:lvl9pPr>
          </a:lstStyle>
          <a:p/>
        </p:txBody>
      </p:sp>
      <p:sp>
        <p:nvSpPr>
          <p:cNvPr id="9" name="Google Shape;9;p1"/>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marR="0" rtl="0" algn="l">
              <a:spcBef>
                <a:spcPts val="0"/>
              </a:spcBef>
              <a:spcAft>
                <a:spcPts val="0"/>
              </a:spcAft>
              <a:buSzPts val="1400"/>
              <a:buNone/>
              <a:defRPr b="0" i="0" sz="1000" u="none" cap="none" strike="noStrike">
                <a:solidFill>
                  <a:schemeClr val="dk2"/>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0" name="Google Shape;10;p1"/>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marR="0" rtl="0" algn="r">
              <a:spcBef>
                <a:spcPts val="0"/>
              </a:spcBef>
              <a:spcAft>
                <a:spcPts val="0"/>
              </a:spcAft>
              <a:buSzPts val="1400"/>
              <a:buNone/>
              <a:defRPr b="0" i="0" sz="1000" u="none" cap="none" strike="noStrike">
                <a:solidFill>
                  <a:schemeClr val="dk2"/>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1" name="Google Shape;11;p1"/>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100" u="none" cap="none" strike="noStrike">
                <a:solidFill>
                  <a:schemeClr val="dk2"/>
                </a:solidFill>
                <a:latin typeface="Trebuchet MS"/>
                <a:ea typeface="Trebuchet MS"/>
                <a:cs typeface="Trebuchet MS"/>
                <a:sym typeface="Trebuchet MS"/>
              </a:defRPr>
            </a:lvl1pPr>
            <a:lvl2pPr indent="0" lvl="1" marL="0" marR="0" rtl="0" algn="r">
              <a:spcBef>
                <a:spcPts val="0"/>
              </a:spcBef>
              <a:buNone/>
              <a:defRPr b="0" i="0" sz="1100" u="none" cap="none" strike="noStrike">
                <a:solidFill>
                  <a:schemeClr val="dk2"/>
                </a:solidFill>
                <a:latin typeface="Trebuchet MS"/>
                <a:ea typeface="Trebuchet MS"/>
                <a:cs typeface="Trebuchet MS"/>
                <a:sym typeface="Trebuchet MS"/>
              </a:defRPr>
            </a:lvl2pPr>
            <a:lvl3pPr indent="0" lvl="2" marL="0" marR="0" rtl="0" algn="r">
              <a:spcBef>
                <a:spcPts val="0"/>
              </a:spcBef>
              <a:buNone/>
              <a:defRPr b="0" i="0" sz="1100" u="none" cap="none" strike="noStrike">
                <a:solidFill>
                  <a:schemeClr val="dk2"/>
                </a:solidFill>
                <a:latin typeface="Trebuchet MS"/>
                <a:ea typeface="Trebuchet MS"/>
                <a:cs typeface="Trebuchet MS"/>
                <a:sym typeface="Trebuchet MS"/>
              </a:defRPr>
            </a:lvl3pPr>
            <a:lvl4pPr indent="0" lvl="3" marL="0" marR="0" rtl="0" algn="r">
              <a:spcBef>
                <a:spcPts val="0"/>
              </a:spcBef>
              <a:buNone/>
              <a:defRPr b="0" i="0" sz="1100" u="none" cap="none" strike="noStrike">
                <a:solidFill>
                  <a:schemeClr val="dk2"/>
                </a:solidFill>
                <a:latin typeface="Trebuchet MS"/>
                <a:ea typeface="Trebuchet MS"/>
                <a:cs typeface="Trebuchet MS"/>
                <a:sym typeface="Trebuchet MS"/>
              </a:defRPr>
            </a:lvl4pPr>
            <a:lvl5pPr indent="0" lvl="4" marL="0" marR="0" rtl="0" algn="r">
              <a:spcBef>
                <a:spcPts val="0"/>
              </a:spcBef>
              <a:buNone/>
              <a:defRPr b="0" i="0" sz="1100" u="none" cap="none" strike="noStrike">
                <a:solidFill>
                  <a:schemeClr val="dk2"/>
                </a:solidFill>
                <a:latin typeface="Trebuchet MS"/>
                <a:ea typeface="Trebuchet MS"/>
                <a:cs typeface="Trebuchet MS"/>
                <a:sym typeface="Trebuchet MS"/>
              </a:defRPr>
            </a:lvl5pPr>
            <a:lvl6pPr indent="0" lvl="5" marL="0" marR="0" rtl="0" algn="r">
              <a:spcBef>
                <a:spcPts val="0"/>
              </a:spcBef>
              <a:buNone/>
              <a:defRPr b="0" i="0" sz="1100" u="none" cap="none" strike="noStrike">
                <a:solidFill>
                  <a:schemeClr val="dk2"/>
                </a:solidFill>
                <a:latin typeface="Trebuchet MS"/>
                <a:ea typeface="Trebuchet MS"/>
                <a:cs typeface="Trebuchet MS"/>
                <a:sym typeface="Trebuchet MS"/>
              </a:defRPr>
            </a:lvl6pPr>
            <a:lvl7pPr indent="0" lvl="6" marL="0" marR="0" rtl="0" algn="r">
              <a:spcBef>
                <a:spcPts val="0"/>
              </a:spcBef>
              <a:buNone/>
              <a:defRPr b="0" i="0" sz="1100" u="none" cap="none" strike="noStrike">
                <a:solidFill>
                  <a:schemeClr val="dk2"/>
                </a:solidFill>
                <a:latin typeface="Trebuchet MS"/>
                <a:ea typeface="Trebuchet MS"/>
                <a:cs typeface="Trebuchet MS"/>
                <a:sym typeface="Trebuchet MS"/>
              </a:defRPr>
            </a:lvl7pPr>
            <a:lvl8pPr indent="0" lvl="7" marL="0" marR="0" rtl="0" algn="r">
              <a:spcBef>
                <a:spcPts val="0"/>
              </a:spcBef>
              <a:buNone/>
              <a:defRPr b="0" i="0" sz="1100" u="none" cap="none" strike="noStrike">
                <a:solidFill>
                  <a:schemeClr val="dk2"/>
                </a:solidFill>
                <a:latin typeface="Trebuchet MS"/>
                <a:ea typeface="Trebuchet MS"/>
                <a:cs typeface="Trebuchet MS"/>
                <a:sym typeface="Trebuchet MS"/>
              </a:defRPr>
            </a:lvl8pPr>
            <a:lvl9pPr indent="0" lvl="8" marL="0" marR="0" rtl="0" algn="r">
              <a:spcBef>
                <a:spcPts val="0"/>
              </a:spcBef>
              <a:buNone/>
              <a:defRPr b="0" i="0" sz="11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5" name="Shape 85"/>
        <p:cNvGrpSpPr/>
        <p:nvPr/>
      </p:nvGrpSpPr>
      <p:grpSpPr>
        <a:xfrm>
          <a:off x="0" y="0"/>
          <a:ext cx="0" cy="0"/>
          <a:chOff x="0" y="0"/>
          <a:chExt cx="0" cy="0"/>
        </a:xfrm>
      </p:grpSpPr>
      <p:sp>
        <p:nvSpPr>
          <p:cNvPr id="86" name="Google Shape;86;p1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7" name="Google Shape;87;p1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8" name="Google Shape;88;p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EiLCJCIiwiQyIsIkQiXX0=pearId=magic-pear-shape-identifier" TargetMode="External"/><Relationship Id="rId4" Type="http://schemas.openxmlformats.org/officeDocument/2006/relationships/image" Target="../media/image5.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LMDEtQUpCMmtSNElLUll2dDdOWURFRnB4S1NqR0h3REYzeVdJblo4WUFBIiwiY29udGVudElkIjoiY3VzdG9tLXJlc3BvbnNlLW11bHRpcGxlQ2hvaWNlIiwic2xpZGVJZCI6InA4IiwiY29udGVudEluc3RhbmNlSWQiOiIxSzAxLUFKQjJrUjRJS1JZdnQ3TllERUZweEtTakdId0RGM3lXSW5aOFlBQS80ZDRkNjc5Zi03NTExLTQ4N2ItOWQwMC0yZjBiZGNjMzQ0NjgifQ==pearId=magic-pear-metadata-identifi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EiLCJCIiwiQyIsIkQiXX0=pearId=magic-pear-shape-identifier" TargetMode="External"/><Relationship Id="rId5" Type="http://schemas.openxmlformats.org/officeDocument/2006/relationships/image" Target="../media/image10.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LMDEtQUpCMmtSNElLUll2dDdOWURFRnB4S1NqR0h3REYzeVdJblo4WUFBIiwiY29udGVudElkIjoiY3VzdG9tLXJlc3BvbnNlLW11bHRpcGxlQ2hvaWNlIiwic2xpZGVJZCI6InAxMCIsImNvbnRlbnRJbnN0YW5jZUlkIjoiMUswMS1BSkIya1I0SUtSWXZ0N05ZREVGcHhLU2pHSHdERjN5V0luWjhZQUEvODhkZDdiNzQtZTRjYi00NTNhLWE0YzgtNjM0YTJkOTVkYWUyIn0=pearId=magic-pear-metadata-identifi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EiLCJCIiwiQyIsIkQiXX0=pearId=magic-pear-shape-identifier" TargetMode="External"/><Relationship Id="rId5" Type="http://schemas.openxmlformats.org/officeDocument/2006/relationships/image" Target="../media/image7.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LMDEtQUpCMmtSNElLUll2dDdOWURFRnB4S1NqR0h3REYzeVdJblo4WUFBIiwiY29udGVudElkIjoiY3VzdG9tLXJlc3BvbnNlLW11bHRpcGxlQ2hvaWNlIiwic2xpZGVJZCI6InAxMiIsImNvbnRlbnRJbnN0YW5jZUlkIjoiMUswMS1BSkIya1I0SUtSWXZ0N05ZREVGcHhLU2pHSHdERjN5V0luWjhZQUEvOGIxN2E1MWEtNzYxYi00YTg3LWI2YTYtMTU0ODZjNWVmMGZkIn0=pearId=magic-pear-metadata-identifi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hyperlink" Target="http://dontchangethislink.peardeckmagic.zone?eyJ0eXBlIjoiZHJhZ2dhYmxlIiwiZHJhZ2dhYmxlcyI6W3siaWQiOiJkcmFnZ2FibGUwIiwidHlwZSI6Imljb24iLCJpY29uIjp7ImlkIjoiZGVmYXVsdC1jaXJjbGUifSwiY29sb3IiOiIjNDFCREVCIn1dLCJkcmFnZ2FibGVTaXplIjoxMywiZW1iZWRkYWJsZVVybCI6Imh0dHBzOi8vIiwiYW5zd2VycyI6W119pearId=magic-pear-shape-identifier" TargetMode="External"/><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5.png"/><Relationship Id="rId8"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QxIiwic2xpZGVJZCI6Imc1YzJlMmVkYWMyXzBfNDEiLCJwcmVzZW50YXRpb25JZCI6IjFua2VEeGhoTEpNUVJ6ZGJMZlAxWUdaTXlYV3ZGbEg2emxSbElmNmhGZ1VrIiwidGVtcGxhdGVOYW1lIjoiRHJhZyB5b3VyIGRvdCB0byBob3cgeW914oCZcmUgZmVlbGluZyIsImxhc3RFZGl0ZWRCeSI6IjExMjQ3NTgwODA3MTY4OTA3NDA3NiIsImNvbnRlbnRJbnN0YW5jZUlkIjoiYjRiNDlhYWVlZjYyNGY2YWE3NTU1ZDcwOGM3ZGYxODUifQ==pearId=magic-pear-metadata-identifi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EiLCJCIiwiQyIsIkQiXX0=pearId=magic-pear-shape-identifier" TargetMode="External"/><Relationship Id="rId5" Type="http://schemas.openxmlformats.org/officeDocument/2006/relationships/image" Target="../media/image19.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LMDEtQUpCMmtSNElLUll2dDdOWURFRnB4S1NqR0h3REYzeVdJblo4WUFBIiwiY29udGVudElkIjoiY3VzdG9tLXJlc3BvbnNlLW11bHRpcGxlQ2hvaWNlIiwic2xpZGVJZCI6InAxNCIsImNvbnRlbnRJbnN0YW5jZUlkIjoiMUswMS1BSkIya1I0SUtSWXZ0N05ZREVGcHhLU2pHSHdERjN5V0luWjhZQUEvODJhNDI0N2ItNjkwNy00YzI3LTlkNGMtZGMwMmJkMDE2N2U4In0=pearId=magic-pear-metadata-identifi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EiLCJCIiwiQyIsIkQiXX0=pearId=magic-pear-shape-identifier" TargetMode="External"/><Relationship Id="rId5" Type="http://schemas.openxmlformats.org/officeDocument/2006/relationships/image" Target="../media/image18.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LMDEtQUpCMmtSNElLUll2dDdOWURFRnB4S1NqR0h3REYzeVdJblo4WUFBIiwiY29udGVudElkIjoiY3VzdG9tLXJlc3BvbnNlLW11bHRpcGxlQ2hvaWNlIiwic2xpZGVJZCI6InAxNiIsImNvbnRlbnRJbnN0YW5jZUlkIjoiMUswMS1BSkIya1I0SUtSWXZ0N05ZREVGcHhLU2pHSHdERjN5V0luWjhZQUEvMGQ1NDkzZDQtMzVkZi00N2IyLTgyZTctMWI0NmU0NjRiOWM1In0=pearId=magic-pear-metadata-identifi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jp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EiLCJCIiwiQyIsIkQiXX0=pearId=magic-pear-shape-identifier" TargetMode="External"/><Relationship Id="rId5" Type="http://schemas.openxmlformats.org/officeDocument/2006/relationships/image" Target="../media/image23.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LMDEtQUpCMmtSNElLUll2dDdOWURFRnB4S1NqR0h3REYzeVdJblo4WUFBIiwiY29udGVudElkIjoiY3VzdG9tLXJlc3BvbnNlLW11bHRpcGxlQ2hvaWNlIiwic2xpZGVJZCI6InAxOCIsImNvbnRlbnRJbnN0YW5jZUlkIjoiMUswMS1BSkIya1I0SUtSWXZ0N05ZREVGcHhLU2pHSHdERjN5V0luWjhZQUEvYWJkYTcwMWItZWMyOS00NzJkLWJiYjMtMGM4ODljOGZjNTNhIn0=pearId=magic-pear-metadata-identifi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EiLCJCIiwiQyIsIkQiXX0=pearId=magic-pear-shape-identifier" TargetMode="External"/><Relationship Id="rId5" Type="http://schemas.openxmlformats.org/officeDocument/2006/relationships/image" Target="../media/image21.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LMDEtQUpCMmtSNElLUll2dDdOWURFRnB4S1NqR0h3REYzeVdJblo4WUFBIiwiY29udGVudElkIjoiY3VzdG9tLXJlc3BvbnNlLW11bHRpcGxlQ2hvaWNlIiwic2xpZGVJZCI6InAyMCIsImNvbnRlbnRJbnN0YW5jZUlkIjoiMUswMS1BSkIya1I0SUtSWXZ0N05ZREVGcHhLU2pHSHdERjN5V0luWjhZQUEvZTA4NWFmNWYtODg2Mi00ZTJjLWJkMWMtZmI3MzIzNTQ1YWRjIn0=pearId=magic-pear-metadata-identifie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seymour.k12.wi.us/faculty/skaminski/complex_sentences.cfm" TargetMode="Externa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EiLCJCIiwiQyIsIkQiXX0=pearId=magic-pear-shape-identifier" TargetMode="External"/><Relationship Id="rId5" Type="http://schemas.openxmlformats.org/officeDocument/2006/relationships/image" Target="../media/image4.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LMDEtQUpCMmtSNElLUll2dDdOWURFRnB4S1NqR0h3REYzeVdJblo4WUFBIiwiY29udGVudElkIjoiY3VzdG9tLXJlc3BvbnNlLW11bHRpcGxlQ2hvaWNlIiwic2xpZGVJZCI6InAyIiwiY29udGVudEluc3RhbmNlSWQiOiIxSzAxLUFKQjJrUjRJS1JZdnQ3TllERUZweEtTakdId0RGM3lXSW5aOFlBQS8xZjZiNTJmZS0xOGUzLTQ4OWUtYTgyZS05OGI2ZWZkYjgwZTIifQ==pearId=magic-pear-metadata-identifi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EiLCJCIiwiQyIsIkQiXX0=pearId=magic-pear-shape-identifier" TargetMode="External"/><Relationship Id="rId4" Type="http://schemas.openxmlformats.org/officeDocument/2006/relationships/image" Target="../media/image1.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LMDEtQUpCMmtSNElLUll2dDdOWURFRnB4S1NqR0h3REYzeVdJblo4WUFBIiwiY29udGVudElkIjoiY3VzdG9tLXJlc3BvbnNlLW11bHRpcGxlQ2hvaWNlIiwic2xpZGVJZCI6InA0IiwiY29udGVudEluc3RhbmNlSWQiOiIxSzAxLUFKQjJrUjRJS1JZdnQ3TllERUZweEtTakdId0RGM3lXSW5aOFlBQS9mYzNhYTBhMy1kZmEwLTRlYjYtYjIyZC05YWRkOTUzMGZhMTQifQ==pearId=magic-pear-metadata-identifi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EiLCJCIiwiQyIsIkQiXX0=pearId=magic-pear-shape-identifier" TargetMode="External"/><Relationship Id="rId4" Type="http://schemas.openxmlformats.org/officeDocument/2006/relationships/image" Target="../media/image2.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LMDEtQUpCMmtSNElLUll2dDdOWURFRnB4S1NqR0h3REYzeVdJblo4WUFBIiwiY29udGVudElkIjoiY3VzdG9tLXJlc3BvbnNlLW11bHRpcGxlQ2hvaWNlIiwic2xpZGVJZCI6InA2IiwiY29udGVudEluc3RhbmNlSWQiOiIxSzAxLUFKQjJrUjRJS1JZdnQ3TllERUZweEtTakdId0RGM3lXSW5aOFlBQS9kMTE2YTJlYy00ZTQxLTRkYmMtYmRlMC0wNjIwNDU2ODYwNmMifQ==pearId=magic-pear-metadata-identifi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ctrTitle"/>
          </p:nvPr>
        </p:nvSpPr>
        <p:spPr>
          <a:xfrm>
            <a:off x="3366868" y="533400"/>
            <a:ext cx="5105400" cy="2868168"/>
          </a:xfrm>
          <a:prstGeom prst="rect">
            <a:avLst/>
          </a:prstGeom>
          <a:noFill/>
          <a:ln>
            <a:noFill/>
          </a:ln>
        </p:spPr>
        <p:txBody>
          <a:bodyPr anchorCtr="0" anchor="b" bIns="0" lIns="45700" spcFirstLastPara="1" rIns="45700" wrap="square" tIns="0">
            <a:noAutofit/>
          </a:bodyPr>
          <a:lstStyle/>
          <a:p>
            <a:pPr indent="0" lvl="0" marL="0" rtl="0" algn="r">
              <a:spcBef>
                <a:spcPts val="0"/>
              </a:spcBef>
              <a:spcAft>
                <a:spcPts val="0"/>
              </a:spcAft>
              <a:buClr>
                <a:srgbClr val="FEF7F0"/>
              </a:buClr>
              <a:buSzPts val="4200"/>
              <a:buFont typeface="Trebuchet MS"/>
              <a:buNone/>
            </a:pPr>
            <a:r>
              <a:rPr lang="en-US">
                <a:solidFill>
                  <a:schemeClr val="dk2"/>
                </a:solidFill>
              </a:rPr>
              <a:t>CHECK FOR UNDERSTANDING</a:t>
            </a:r>
            <a:endParaRPr>
              <a:solidFill>
                <a:schemeClr val="dk2"/>
              </a:solidFill>
            </a:endParaRPr>
          </a:p>
        </p:txBody>
      </p:sp>
      <p:sp>
        <p:nvSpPr>
          <p:cNvPr id="135" name="Google Shape;135;p25"/>
          <p:cNvSpPr txBox="1"/>
          <p:nvPr>
            <p:ph idx="1" type="subTitle"/>
          </p:nvPr>
        </p:nvSpPr>
        <p:spPr>
          <a:xfrm>
            <a:off x="3354442" y="3539864"/>
            <a:ext cx="5114778" cy="1101248"/>
          </a:xfrm>
          <a:prstGeom prst="rect">
            <a:avLst/>
          </a:prstGeom>
          <a:noFill/>
          <a:ln>
            <a:noFill/>
          </a:ln>
        </p:spPr>
        <p:txBody>
          <a:bodyPr anchorCtr="0" anchor="t" bIns="0" lIns="45700" spcFirstLastPara="1" rIns="45700" wrap="square" tIns="0">
            <a:noAutofit/>
          </a:bodyPr>
          <a:lstStyle/>
          <a:p>
            <a:pPr indent="0" lvl="0" marL="0" rtl="0" algn="r">
              <a:spcBef>
                <a:spcPts val="0"/>
              </a:spcBef>
              <a:spcAft>
                <a:spcPts val="0"/>
              </a:spcAft>
              <a:buSzPts val="1606"/>
              <a:buNone/>
            </a:pPr>
            <a:r>
              <a:rPr lang="en-US"/>
              <a:t>Run Ons, Comma Splices, Fragments, and Complex Sentences</a:t>
            </a:r>
            <a:endParaRPr/>
          </a:p>
        </p:txBody>
      </p:sp>
      <p:pic>
        <p:nvPicPr>
          <p:cNvPr id="136" name="Google Shape;136;p25"/>
          <p:cNvPicPr preferRelativeResize="0"/>
          <p:nvPr/>
        </p:nvPicPr>
        <p:blipFill>
          <a:blip r:embed="rId3">
            <a:alphaModFix/>
          </a:blip>
          <a:stretch>
            <a:fillRect/>
          </a:stretch>
        </p:blipFill>
        <p:spPr>
          <a:xfrm>
            <a:off x="118550" y="3725325"/>
            <a:ext cx="3062067" cy="30620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rPr lang="en-US">
                <a:solidFill>
                  <a:schemeClr val="dk2"/>
                </a:solidFill>
              </a:rPr>
              <a:t>CHECK FOR UNDERSTANDING</a:t>
            </a:r>
            <a:endParaRPr>
              <a:solidFill>
                <a:schemeClr val="dk2"/>
              </a:solidFill>
            </a:endParaRPr>
          </a:p>
        </p:txBody>
      </p:sp>
      <p:sp>
        <p:nvSpPr>
          <p:cNvPr id="200" name="Google Shape;200;p34"/>
          <p:cNvSpPr txBox="1"/>
          <p:nvPr>
            <p:ph idx="1" type="body"/>
          </p:nvPr>
        </p:nvSpPr>
        <p:spPr>
          <a:xfrm>
            <a:off x="457200" y="1752600"/>
            <a:ext cx="7239000" cy="4703136"/>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898"/>
              <a:buChar char="⦿"/>
            </a:pPr>
            <a:r>
              <a:rPr lang="en-US"/>
              <a:t>Since I am timid it’s hard for me to stand up to people.</a:t>
            </a:r>
            <a:endParaRPr/>
          </a:p>
          <a:p>
            <a:pPr indent="-274320" lvl="0" marL="274320" rtl="0" algn="l">
              <a:spcBef>
                <a:spcPts val="600"/>
              </a:spcBef>
              <a:spcAft>
                <a:spcPts val="0"/>
              </a:spcAft>
              <a:buSzPts val="1898"/>
              <a:buNone/>
            </a:pPr>
            <a:r>
              <a:t/>
            </a:r>
            <a:endParaRPr/>
          </a:p>
          <a:p>
            <a:pPr indent="-274320" lvl="0" marL="274320" rtl="0" algn="l">
              <a:spcBef>
                <a:spcPts val="600"/>
              </a:spcBef>
              <a:spcAft>
                <a:spcPts val="0"/>
              </a:spcAft>
              <a:buSzPts val="1898"/>
              <a:buChar char="⦿"/>
            </a:pPr>
            <a:r>
              <a:rPr lang="en-US"/>
              <a:t>A) Fragment</a:t>
            </a:r>
            <a:endParaRPr/>
          </a:p>
          <a:p>
            <a:pPr indent="-274320" lvl="0" marL="274320" rtl="0" algn="l">
              <a:spcBef>
                <a:spcPts val="600"/>
              </a:spcBef>
              <a:spcAft>
                <a:spcPts val="0"/>
              </a:spcAft>
              <a:buSzPts val="1898"/>
              <a:buChar char="⦿"/>
            </a:pPr>
            <a:r>
              <a:rPr lang="en-US"/>
              <a:t>B) Run On / Comma Splice </a:t>
            </a:r>
            <a:endParaRPr/>
          </a:p>
          <a:p>
            <a:pPr indent="-274320" lvl="0" marL="274320" rtl="0" algn="l">
              <a:spcBef>
                <a:spcPts val="600"/>
              </a:spcBef>
              <a:spcAft>
                <a:spcPts val="0"/>
              </a:spcAft>
              <a:buSzPts val="1898"/>
              <a:buChar char="⦿"/>
            </a:pPr>
            <a:r>
              <a:rPr lang="en-US"/>
              <a:t>C) Correct as Is</a:t>
            </a:r>
            <a:endParaRPr/>
          </a:p>
          <a:p>
            <a:pPr indent="-274320" lvl="0" marL="274320" rtl="0" algn="l">
              <a:spcBef>
                <a:spcPts val="600"/>
              </a:spcBef>
              <a:spcAft>
                <a:spcPts val="0"/>
              </a:spcAft>
              <a:buSzPts val="1898"/>
              <a:buChar char="⦿"/>
            </a:pPr>
            <a:r>
              <a:rPr lang="en-US"/>
              <a:t>D) Comma Needed</a:t>
            </a:r>
            <a:endParaRPr/>
          </a:p>
          <a:p>
            <a:pPr indent="-153797" lvl="0" marL="274320" rtl="0" algn="l">
              <a:spcBef>
                <a:spcPts val="600"/>
              </a:spcBef>
              <a:spcAft>
                <a:spcPts val="0"/>
              </a:spcAft>
              <a:buSzPts val="1898"/>
              <a:buNone/>
            </a:pPr>
            <a:r>
              <a:t/>
            </a:r>
            <a:endParaRPr/>
          </a:p>
        </p:txBody>
      </p:sp>
      <p:pic>
        <p:nvPicPr>
          <p:cNvPr id="201" name="Google Shape;201;p34">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202" name="Google Shape;202;p34">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t/>
            </a:r>
            <a:endParaRPr/>
          </a:p>
        </p:txBody>
      </p:sp>
      <p:sp>
        <p:nvSpPr>
          <p:cNvPr id="208" name="Google Shape;208;p35"/>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898"/>
              <a:buChar char="⦿"/>
            </a:pPr>
            <a:r>
              <a:rPr lang="en-US" u="sng"/>
              <a:t>Since I am timid, </a:t>
            </a:r>
            <a:r>
              <a:rPr lang="en-US"/>
              <a:t>it’s hard for me to stand up to people.</a:t>
            </a:r>
            <a:br>
              <a:rPr lang="en-US"/>
            </a:br>
            <a:endParaRPr/>
          </a:p>
          <a:p>
            <a:pPr indent="-274320" lvl="0" marL="274320" rtl="0" algn="l">
              <a:spcBef>
                <a:spcPts val="600"/>
              </a:spcBef>
              <a:spcAft>
                <a:spcPts val="0"/>
              </a:spcAft>
              <a:buSzPts val="1898"/>
              <a:buChar char="⦿"/>
            </a:pPr>
            <a:r>
              <a:rPr b="1" lang="en-US"/>
              <a:t>D) </a:t>
            </a:r>
            <a:r>
              <a:rPr b="1" lang="en-US" sz="3200"/>
              <a:t>Comma is Needed</a:t>
            </a:r>
            <a:endParaRPr/>
          </a:p>
          <a:p>
            <a:pPr indent="-153797" lvl="0" marL="274320" rtl="0" algn="l">
              <a:spcBef>
                <a:spcPts val="600"/>
              </a:spcBef>
              <a:spcAft>
                <a:spcPts val="0"/>
              </a:spcAft>
              <a:buSzPts val="1898"/>
              <a:buNone/>
            </a:pPr>
            <a:r>
              <a:t/>
            </a:r>
            <a:endParaRPr b="1"/>
          </a:p>
          <a:p>
            <a:pPr indent="-274320" lvl="0" marL="274320" rtl="0" algn="l">
              <a:spcBef>
                <a:spcPts val="600"/>
              </a:spcBef>
              <a:spcAft>
                <a:spcPts val="0"/>
              </a:spcAft>
              <a:buSzPts val="1898"/>
              <a:buNone/>
            </a:pPr>
            <a:r>
              <a:rPr b="1" lang="en-US"/>
              <a:t>    </a:t>
            </a:r>
            <a:r>
              <a:rPr lang="en-US"/>
              <a:t>because the dependent clause comes FIRST</a:t>
            </a:r>
            <a:endParaRPr b="1"/>
          </a:p>
          <a:p>
            <a:pPr indent="-153797" lvl="0" marL="274320" rtl="0" algn="l">
              <a:spcBef>
                <a:spcPts val="600"/>
              </a:spcBef>
              <a:spcAft>
                <a:spcPts val="0"/>
              </a:spcAft>
              <a:buSzPts val="1898"/>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rPr lang="en-US">
                <a:solidFill>
                  <a:schemeClr val="dk2"/>
                </a:solidFill>
              </a:rPr>
              <a:t>CHECK FOR UNDERSTANDING</a:t>
            </a:r>
            <a:endParaRPr>
              <a:solidFill>
                <a:schemeClr val="dk2"/>
              </a:solidFill>
            </a:endParaRPr>
          </a:p>
        </p:txBody>
      </p:sp>
      <p:sp>
        <p:nvSpPr>
          <p:cNvPr id="214" name="Google Shape;214;p36"/>
          <p:cNvSpPr txBox="1"/>
          <p:nvPr>
            <p:ph idx="1" type="body"/>
          </p:nvPr>
        </p:nvSpPr>
        <p:spPr>
          <a:xfrm>
            <a:off x="457200" y="2057400"/>
            <a:ext cx="7239000" cy="4398336"/>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336"/>
              <a:buNone/>
            </a:pPr>
            <a:r>
              <a:rPr lang="en-US" sz="3200"/>
              <a:t>Even though I love sports. </a:t>
            </a:r>
            <a:br>
              <a:rPr lang="en-US"/>
            </a:br>
            <a:br>
              <a:rPr lang="en-US"/>
            </a:br>
            <a:endParaRPr/>
          </a:p>
          <a:p>
            <a:pPr indent="-274320" lvl="0" marL="274320" rtl="0" algn="l">
              <a:spcBef>
                <a:spcPts val="600"/>
              </a:spcBef>
              <a:spcAft>
                <a:spcPts val="0"/>
              </a:spcAft>
              <a:buSzPts val="1898"/>
              <a:buChar char="⦿"/>
            </a:pPr>
            <a:r>
              <a:rPr lang="en-US"/>
              <a:t>A) Fragment</a:t>
            </a:r>
            <a:endParaRPr/>
          </a:p>
          <a:p>
            <a:pPr indent="-274320" lvl="0" marL="274320" rtl="0" algn="l">
              <a:spcBef>
                <a:spcPts val="600"/>
              </a:spcBef>
              <a:spcAft>
                <a:spcPts val="0"/>
              </a:spcAft>
              <a:buSzPts val="1898"/>
              <a:buChar char="⦿"/>
            </a:pPr>
            <a:r>
              <a:rPr lang="en-US"/>
              <a:t>B) Run On / Comma splice</a:t>
            </a:r>
            <a:endParaRPr/>
          </a:p>
          <a:p>
            <a:pPr indent="-274320" lvl="0" marL="274320" rtl="0" algn="l">
              <a:spcBef>
                <a:spcPts val="600"/>
              </a:spcBef>
              <a:spcAft>
                <a:spcPts val="0"/>
              </a:spcAft>
              <a:buSzPts val="1898"/>
              <a:buChar char="⦿"/>
            </a:pPr>
            <a:r>
              <a:rPr lang="en-US"/>
              <a:t>C) Correct as Is</a:t>
            </a:r>
            <a:endParaRPr/>
          </a:p>
          <a:p>
            <a:pPr indent="-274320" lvl="0" marL="274320" rtl="0" algn="l">
              <a:spcBef>
                <a:spcPts val="600"/>
              </a:spcBef>
              <a:spcAft>
                <a:spcPts val="0"/>
              </a:spcAft>
              <a:buSzPts val="1898"/>
              <a:buChar char="⦿"/>
            </a:pPr>
            <a:r>
              <a:rPr lang="en-US"/>
              <a:t>D) Comma Needed</a:t>
            </a:r>
            <a:endParaRPr/>
          </a:p>
          <a:p>
            <a:pPr indent="-153797" lvl="0" marL="274320" rtl="0" algn="l">
              <a:spcBef>
                <a:spcPts val="600"/>
              </a:spcBef>
              <a:spcAft>
                <a:spcPts val="0"/>
              </a:spcAft>
              <a:buSzPts val="1898"/>
              <a:buNone/>
            </a:pPr>
            <a:r>
              <a:t/>
            </a:r>
            <a:endParaRPr/>
          </a:p>
        </p:txBody>
      </p:sp>
      <p:pic>
        <p:nvPicPr>
          <p:cNvPr id="215" name="Google Shape;215;p36"/>
          <p:cNvPicPr preferRelativeResize="0"/>
          <p:nvPr/>
        </p:nvPicPr>
        <p:blipFill>
          <a:blip r:embed="rId3">
            <a:alphaModFix/>
          </a:blip>
          <a:stretch>
            <a:fillRect/>
          </a:stretch>
        </p:blipFill>
        <p:spPr>
          <a:xfrm>
            <a:off x="4995575" y="3572125"/>
            <a:ext cx="2700626" cy="2700626"/>
          </a:xfrm>
          <a:prstGeom prst="rect">
            <a:avLst/>
          </a:prstGeom>
          <a:noFill/>
          <a:ln>
            <a:noFill/>
          </a:ln>
        </p:spPr>
      </p:pic>
      <p:pic>
        <p:nvPicPr>
          <p:cNvPr id="216" name="Google Shape;216;p36">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217" name="Google Shape;217;p36">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7"/>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t/>
            </a:r>
            <a:endParaRPr/>
          </a:p>
        </p:txBody>
      </p:sp>
      <p:sp>
        <p:nvSpPr>
          <p:cNvPr id="223" name="Google Shape;223;p37"/>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756"/>
              <a:buChar char="⦿"/>
            </a:pPr>
            <a:r>
              <a:rPr b="1" lang="en-US" sz="2405"/>
              <a:t>Even though I love sports.</a:t>
            </a:r>
            <a:endParaRPr/>
          </a:p>
          <a:p>
            <a:pPr indent="-162836" lvl="0" marL="274320" rtl="0" algn="l">
              <a:spcBef>
                <a:spcPts val="600"/>
              </a:spcBef>
              <a:spcAft>
                <a:spcPts val="0"/>
              </a:spcAft>
              <a:buSzPts val="1756"/>
              <a:buNone/>
            </a:pPr>
            <a:r>
              <a:t/>
            </a:r>
            <a:endParaRPr b="1" sz="2405"/>
          </a:p>
          <a:p>
            <a:pPr indent="-274320" lvl="0" marL="274320" rtl="0" algn="l">
              <a:spcBef>
                <a:spcPts val="600"/>
              </a:spcBef>
              <a:spcAft>
                <a:spcPts val="0"/>
              </a:spcAft>
              <a:buSzPts val="2363"/>
              <a:buChar char="⦿"/>
            </a:pPr>
            <a:r>
              <a:rPr b="1" lang="en-US" sz="3237"/>
              <a:t>A) FRAGMENT</a:t>
            </a:r>
            <a:endParaRPr/>
          </a:p>
          <a:p>
            <a:pPr indent="-162836" lvl="0" marL="274320" rtl="0" algn="l">
              <a:spcBef>
                <a:spcPts val="600"/>
              </a:spcBef>
              <a:spcAft>
                <a:spcPts val="0"/>
              </a:spcAft>
              <a:buSzPts val="1756"/>
              <a:buNone/>
            </a:pPr>
            <a:r>
              <a:t/>
            </a:r>
            <a:endParaRPr b="1" sz="2405"/>
          </a:p>
          <a:p>
            <a:pPr indent="-274320" lvl="0" marL="274320" rtl="0" algn="l">
              <a:spcBef>
                <a:spcPts val="600"/>
              </a:spcBef>
              <a:spcAft>
                <a:spcPts val="0"/>
              </a:spcAft>
              <a:buSzPts val="1756"/>
              <a:buChar char="⦿"/>
            </a:pPr>
            <a:r>
              <a:rPr lang="en-US" sz="2405"/>
              <a:t>It would be a complete sentence IF you added an independent clause:</a:t>
            </a:r>
            <a:endParaRPr/>
          </a:p>
          <a:p>
            <a:pPr indent="-162836" lvl="0" marL="274320" rtl="0" algn="l">
              <a:spcBef>
                <a:spcPts val="600"/>
              </a:spcBef>
              <a:spcAft>
                <a:spcPts val="0"/>
              </a:spcAft>
              <a:buSzPts val="1756"/>
              <a:buNone/>
            </a:pPr>
            <a:r>
              <a:t/>
            </a:r>
            <a:endParaRPr sz="2405"/>
          </a:p>
          <a:p>
            <a:pPr indent="-274320" lvl="0" marL="274320" rtl="0" algn="l">
              <a:spcBef>
                <a:spcPts val="600"/>
              </a:spcBef>
              <a:spcAft>
                <a:spcPts val="0"/>
              </a:spcAft>
              <a:buSzPts val="1756"/>
              <a:buChar char="⦿"/>
            </a:pPr>
            <a:r>
              <a:rPr lang="en-US" sz="2405"/>
              <a:t>Even though I love sports, I don’t play basketball.</a:t>
            </a:r>
            <a:endParaRPr/>
          </a:p>
          <a:p>
            <a:pPr indent="-162836" lvl="0" marL="274320" rtl="0" algn="l">
              <a:spcBef>
                <a:spcPts val="600"/>
              </a:spcBef>
              <a:spcAft>
                <a:spcPts val="0"/>
              </a:spcAft>
              <a:buSzPts val="1756"/>
              <a:buNone/>
            </a:pPr>
            <a:r>
              <a:t/>
            </a:r>
            <a:endParaRPr sz="2405"/>
          </a:p>
          <a:p>
            <a:pPr indent="-274320" lvl="0" marL="274320" rtl="0" algn="l">
              <a:spcBef>
                <a:spcPts val="600"/>
              </a:spcBef>
              <a:spcAft>
                <a:spcPts val="0"/>
              </a:spcAft>
              <a:buSzPts val="1756"/>
              <a:buChar char="⦿"/>
            </a:pPr>
            <a:r>
              <a:rPr lang="en-US" sz="2405"/>
              <a:t>I don’t play basketball even though I love sports.</a:t>
            </a:r>
            <a:endParaRPr sz="2405"/>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8"/>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rPr lang="en-US">
                <a:solidFill>
                  <a:schemeClr val="dk2"/>
                </a:solidFill>
              </a:rPr>
              <a:t>CHECK FOR UNDERSTANDING</a:t>
            </a:r>
            <a:endParaRPr>
              <a:solidFill>
                <a:schemeClr val="dk2"/>
              </a:solidFill>
            </a:endParaRPr>
          </a:p>
        </p:txBody>
      </p:sp>
      <p:sp>
        <p:nvSpPr>
          <p:cNvPr id="229" name="Google Shape;229;p38"/>
          <p:cNvSpPr txBox="1"/>
          <p:nvPr>
            <p:ph idx="1" type="body"/>
          </p:nvPr>
        </p:nvSpPr>
        <p:spPr>
          <a:xfrm>
            <a:off x="457200" y="1981200"/>
            <a:ext cx="7239000" cy="4474536"/>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898"/>
              <a:buNone/>
            </a:pPr>
            <a:r>
              <a:rPr lang="en-US"/>
              <a:t>I will go on vacation since I deserve a break.</a:t>
            </a:r>
            <a:endParaRPr/>
          </a:p>
          <a:p>
            <a:pPr indent="-274320" lvl="0" marL="274320" rtl="0" algn="l">
              <a:spcBef>
                <a:spcPts val="600"/>
              </a:spcBef>
              <a:spcAft>
                <a:spcPts val="0"/>
              </a:spcAft>
              <a:buSzPts val="1898"/>
              <a:buNone/>
            </a:pPr>
            <a:r>
              <a:t/>
            </a:r>
            <a:endParaRPr/>
          </a:p>
          <a:p>
            <a:pPr indent="-153797" lvl="0" marL="274320" rtl="0" algn="l">
              <a:spcBef>
                <a:spcPts val="600"/>
              </a:spcBef>
              <a:spcAft>
                <a:spcPts val="0"/>
              </a:spcAft>
              <a:buSzPts val="1898"/>
              <a:buNone/>
            </a:pPr>
            <a:r>
              <a:t/>
            </a:r>
            <a:endParaRPr/>
          </a:p>
          <a:p>
            <a:pPr indent="-274320" lvl="0" marL="274320" rtl="0" algn="l">
              <a:spcBef>
                <a:spcPts val="600"/>
              </a:spcBef>
              <a:spcAft>
                <a:spcPts val="0"/>
              </a:spcAft>
              <a:buSzPts val="1898"/>
              <a:buChar char="⦿"/>
            </a:pPr>
            <a:r>
              <a:rPr lang="en-US"/>
              <a:t>A) Fragment</a:t>
            </a:r>
            <a:endParaRPr/>
          </a:p>
          <a:p>
            <a:pPr indent="-274320" lvl="0" marL="274320" rtl="0" algn="l">
              <a:spcBef>
                <a:spcPts val="600"/>
              </a:spcBef>
              <a:spcAft>
                <a:spcPts val="0"/>
              </a:spcAft>
              <a:buSzPts val="1898"/>
              <a:buChar char="⦿"/>
            </a:pPr>
            <a:r>
              <a:rPr lang="en-US"/>
              <a:t>B) Run On / Comma Splice </a:t>
            </a:r>
            <a:endParaRPr/>
          </a:p>
          <a:p>
            <a:pPr indent="-274320" lvl="0" marL="274320" rtl="0" algn="l">
              <a:spcBef>
                <a:spcPts val="600"/>
              </a:spcBef>
              <a:spcAft>
                <a:spcPts val="0"/>
              </a:spcAft>
              <a:buSzPts val="1898"/>
              <a:buChar char="⦿"/>
            </a:pPr>
            <a:r>
              <a:rPr lang="en-US"/>
              <a:t>C) Correct as Is</a:t>
            </a:r>
            <a:endParaRPr/>
          </a:p>
          <a:p>
            <a:pPr indent="-274320" lvl="0" marL="274320" rtl="0" algn="l">
              <a:spcBef>
                <a:spcPts val="600"/>
              </a:spcBef>
              <a:spcAft>
                <a:spcPts val="0"/>
              </a:spcAft>
              <a:buSzPts val="1898"/>
              <a:buChar char="⦿"/>
            </a:pPr>
            <a:r>
              <a:rPr lang="en-US"/>
              <a:t>D) Comma Needed</a:t>
            </a:r>
            <a:endParaRPr/>
          </a:p>
          <a:p>
            <a:pPr indent="-153797" lvl="0" marL="274320" rtl="0" algn="l">
              <a:spcBef>
                <a:spcPts val="600"/>
              </a:spcBef>
              <a:spcAft>
                <a:spcPts val="0"/>
              </a:spcAft>
              <a:buSzPts val="1898"/>
              <a:buNone/>
            </a:pPr>
            <a:r>
              <a:t/>
            </a:r>
            <a:endParaRPr/>
          </a:p>
        </p:txBody>
      </p:sp>
      <p:pic>
        <p:nvPicPr>
          <p:cNvPr id="230" name="Google Shape;230;p38"/>
          <p:cNvPicPr preferRelativeResize="0"/>
          <p:nvPr/>
        </p:nvPicPr>
        <p:blipFill>
          <a:blip r:embed="rId3">
            <a:alphaModFix/>
          </a:blip>
          <a:stretch>
            <a:fillRect/>
          </a:stretch>
        </p:blipFill>
        <p:spPr>
          <a:xfrm>
            <a:off x="4910900" y="3767900"/>
            <a:ext cx="2042350" cy="2042350"/>
          </a:xfrm>
          <a:prstGeom prst="rect">
            <a:avLst/>
          </a:prstGeom>
          <a:noFill/>
          <a:ln>
            <a:noFill/>
          </a:ln>
        </p:spPr>
      </p:pic>
      <p:pic>
        <p:nvPicPr>
          <p:cNvPr id="231" name="Google Shape;231;p38">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232" name="Google Shape;232;p38">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t/>
            </a:r>
            <a:endParaRPr/>
          </a:p>
        </p:txBody>
      </p:sp>
      <p:sp>
        <p:nvSpPr>
          <p:cNvPr id="238" name="Google Shape;238;p39"/>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1898"/>
              <a:buChar char="⦿"/>
            </a:pPr>
            <a:r>
              <a:rPr lang="en-US"/>
              <a:t>I will go on vacation </a:t>
            </a:r>
            <a:r>
              <a:rPr lang="en-US" u="sng"/>
              <a:t>since I deserve a break</a:t>
            </a:r>
            <a:r>
              <a:rPr lang="en-US"/>
              <a:t>.</a:t>
            </a:r>
            <a:endParaRPr/>
          </a:p>
          <a:p>
            <a:pPr indent="-274320" lvl="0" marL="274320" rtl="0" algn="l">
              <a:lnSpc>
                <a:spcPct val="90000"/>
              </a:lnSpc>
              <a:spcBef>
                <a:spcPts val="600"/>
              </a:spcBef>
              <a:spcAft>
                <a:spcPts val="0"/>
              </a:spcAft>
              <a:buSzPts val="1898"/>
              <a:buNone/>
            </a:pPr>
            <a:r>
              <a:t/>
            </a:r>
            <a:endParaRPr/>
          </a:p>
          <a:p>
            <a:pPr indent="-274320" lvl="0" marL="274320" rtl="0" algn="l">
              <a:lnSpc>
                <a:spcPct val="90000"/>
              </a:lnSpc>
              <a:spcBef>
                <a:spcPts val="600"/>
              </a:spcBef>
              <a:spcAft>
                <a:spcPts val="0"/>
              </a:spcAft>
              <a:buSzPts val="1898"/>
              <a:buChar char="⦿"/>
            </a:pPr>
            <a:r>
              <a:rPr lang="en-US"/>
              <a:t>C) </a:t>
            </a:r>
            <a:r>
              <a:rPr b="1" lang="en-US" sz="3600"/>
              <a:t>CORRECT AS IS</a:t>
            </a:r>
            <a:endParaRPr/>
          </a:p>
          <a:p>
            <a:pPr indent="-153797" lvl="0" marL="274320" rtl="0" algn="l">
              <a:lnSpc>
                <a:spcPct val="90000"/>
              </a:lnSpc>
              <a:spcBef>
                <a:spcPts val="600"/>
              </a:spcBef>
              <a:spcAft>
                <a:spcPts val="0"/>
              </a:spcAft>
              <a:buSzPts val="1898"/>
              <a:buNone/>
            </a:pPr>
            <a:r>
              <a:t/>
            </a:r>
            <a:endParaRPr b="1"/>
          </a:p>
          <a:p>
            <a:pPr indent="-274320" lvl="0" marL="274320" rtl="0" algn="l">
              <a:lnSpc>
                <a:spcPct val="90000"/>
              </a:lnSpc>
              <a:spcBef>
                <a:spcPts val="600"/>
              </a:spcBef>
              <a:spcAft>
                <a:spcPts val="0"/>
              </a:spcAft>
              <a:buSzPts val="1898"/>
              <a:buChar char="⦿"/>
            </a:pPr>
            <a:r>
              <a:rPr lang="en-US"/>
              <a:t>No Comma Needed since the Dependent Clause Came Second</a:t>
            </a:r>
            <a:endParaRPr/>
          </a:p>
          <a:p>
            <a:pPr indent="-153797" lvl="0" marL="274320" rtl="0" algn="l">
              <a:lnSpc>
                <a:spcPct val="90000"/>
              </a:lnSpc>
              <a:spcBef>
                <a:spcPts val="600"/>
              </a:spcBef>
              <a:spcAft>
                <a:spcPts val="0"/>
              </a:spcAft>
              <a:buSzPts val="1898"/>
              <a:buNone/>
            </a:pPr>
            <a:r>
              <a:t/>
            </a:r>
            <a:endParaRPr/>
          </a:p>
          <a:p>
            <a:pPr indent="-274320" lvl="0" marL="274320" rtl="0" algn="l">
              <a:lnSpc>
                <a:spcPct val="90000"/>
              </a:lnSpc>
              <a:spcBef>
                <a:spcPts val="600"/>
              </a:spcBef>
              <a:spcAft>
                <a:spcPts val="0"/>
              </a:spcAft>
              <a:buSzPts val="1898"/>
              <a:buChar char="⦿"/>
            </a:pPr>
            <a:r>
              <a:rPr lang="en-US"/>
              <a:t>You would need a comma if the dependent clause came first.</a:t>
            </a:r>
            <a:endParaRPr/>
          </a:p>
          <a:p>
            <a:pPr indent="-153797" lvl="0" marL="274320" rtl="0" algn="l">
              <a:lnSpc>
                <a:spcPct val="90000"/>
              </a:lnSpc>
              <a:spcBef>
                <a:spcPts val="600"/>
              </a:spcBef>
              <a:spcAft>
                <a:spcPts val="0"/>
              </a:spcAft>
              <a:buSzPts val="1898"/>
              <a:buNone/>
            </a:pPr>
            <a:r>
              <a:t/>
            </a:r>
            <a:endParaRPr/>
          </a:p>
          <a:p>
            <a:pPr indent="-274320" lvl="0" marL="274320" rtl="0" algn="l">
              <a:lnSpc>
                <a:spcPct val="90000"/>
              </a:lnSpc>
              <a:spcBef>
                <a:spcPts val="600"/>
              </a:spcBef>
              <a:spcAft>
                <a:spcPts val="0"/>
              </a:spcAft>
              <a:buSzPts val="1898"/>
              <a:buChar char="⦿"/>
            </a:pPr>
            <a:r>
              <a:rPr lang="en-US" u="sng"/>
              <a:t>Since I deserve a break</a:t>
            </a:r>
            <a:r>
              <a:rPr lang="en-US"/>
              <a:t>, I will go on vacation.</a:t>
            </a:r>
            <a:endParaRPr/>
          </a:p>
          <a:p>
            <a:pPr indent="-153797" lvl="0" marL="274320" rtl="0" algn="l">
              <a:lnSpc>
                <a:spcPct val="90000"/>
              </a:lnSpc>
              <a:spcBef>
                <a:spcPts val="600"/>
              </a:spcBef>
              <a:spcAft>
                <a:spcPts val="0"/>
              </a:spcAft>
              <a:buSzPts val="1898"/>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242" name="Shape 242"/>
        <p:cNvGrpSpPr/>
        <p:nvPr/>
      </p:nvGrpSpPr>
      <p:grpSpPr>
        <a:xfrm>
          <a:off x="0" y="0"/>
          <a:ext cx="0" cy="0"/>
          <a:chOff x="0" y="0"/>
          <a:chExt cx="0" cy="0"/>
        </a:xfrm>
      </p:grpSpPr>
      <p:sp>
        <p:nvSpPr>
          <p:cNvPr id="243" name="Google Shape;243;p40"/>
          <p:cNvSpPr/>
          <p:nvPr/>
        </p:nvSpPr>
        <p:spPr>
          <a:xfrm>
            <a:off x="220050" y="340033"/>
            <a:ext cx="8703900" cy="5967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0"/>
          <p:cNvSpPr txBox="1"/>
          <p:nvPr>
            <p:ph type="title"/>
          </p:nvPr>
        </p:nvSpPr>
        <p:spPr>
          <a:xfrm>
            <a:off x="520950" y="570833"/>
            <a:ext cx="8102100" cy="6195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US" sz="2400">
                <a:solidFill>
                  <a:srgbClr val="0A3534"/>
                </a:solidFill>
                <a:latin typeface="Proxima Nova Semibold"/>
                <a:ea typeface="Proxima Nova Semibold"/>
                <a:cs typeface="Proxima Nova Semibold"/>
                <a:sym typeface="Proxima Nova Semibold"/>
              </a:rPr>
              <a:t>Drag your dot to how you are feeling:</a:t>
            </a:r>
            <a:endParaRPr sz="2400"/>
          </a:p>
        </p:txBody>
      </p:sp>
      <p:sp>
        <p:nvSpPr>
          <p:cNvPr id="245" name="Google Shape;245;p40"/>
          <p:cNvSpPr/>
          <p:nvPr/>
        </p:nvSpPr>
        <p:spPr>
          <a:xfrm>
            <a:off x="724250" y="5105817"/>
            <a:ext cx="2199000" cy="619500"/>
          </a:xfrm>
          <a:prstGeom prst="rect">
            <a:avLst/>
          </a:prstGeom>
          <a:solidFill>
            <a:srgbClr val="8FA3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FFFFFF"/>
                </a:solidFill>
                <a:latin typeface="Proxima Nova Semibold"/>
                <a:ea typeface="Proxima Nova Semibold"/>
                <a:cs typeface="Proxima Nova Semibold"/>
                <a:sym typeface="Proxima Nova Semibold"/>
              </a:rPr>
              <a:t>Keep going, I understand</a:t>
            </a:r>
            <a:endParaRPr>
              <a:solidFill>
                <a:srgbClr val="FFFFFF"/>
              </a:solidFill>
              <a:latin typeface="Proxima Nova Semibold"/>
              <a:ea typeface="Proxima Nova Semibold"/>
              <a:cs typeface="Proxima Nova Semibold"/>
              <a:sym typeface="Proxima Nova Semibold"/>
            </a:endParaRPr>
          </a:p>
        </p:txBody>
      </p:sp>
      <p:sp>
        <p:nvSpPr>
          <p:cNvPr id="246" name="Google Shape;246;p40"/>
          <p:cNvSpPr/>
          <p:nvPr/>
        </p:nvSpPr>
        <p:spPr>
          <a:xfrm>
            <a:off x="3461300" y="5105817"/>
            <a:ext cx="2199000" cy="619500"/>
          </a:xfrm>
          <a:prstGeom prst="rect">
            <a:avLst/>
          </a:prstGeom>
          <a:solidFill>
            <a:srgbClr val="F5E98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4F5B23"/>
                </a:solidFill>
                <a:latin typeface="Proxima Nova Semibold"/>
                <a:ea typeface="Proxima Nova Semibold"/>
                <a:cs typeface="Proxima Nova Semibold"/>
                <a:sym typeface="Proxima Nova Semibold"/>
              </a:rPr>
              <a:t>I’m a little confused</a:t>
            </a:r>
            <a:endParaRPr>
              <a:solidFill>
                <a:srgbClr val="4F5B23"/>
              </a:solidFill>
              <a:latin typeface="Proxima Nova Semibold"/>
              <a:ea typeface="Proxima Nova Semibold"/>
              <a:cs typeface="Proxima Nova Semibold"/>
              <a:sym typeface="Proxima Nova Semibold"/>
            </a:endParaRPr>
          </a:p>
        </p:txBody>
      </p:sp>
      <p:sp>
        <p:nvSpPr>
          <p:cNvPr id="247" name="Google Shape;247;p40"/>
          <p:cNvSpPr/>
          <p:nvPr/>
        </p:nvSpPr>
        <p:spPr>
          <a:xfrm>
            <a:off x="6223200" y="5116400"/>
            <a:ext cx="2199000" cy="619500"/>
          </a:xfrm>
          <a:prstGeom prst="rect">
            <a:avLst/>
          </a:prstGeom>
          <a:solidFill>
            <a:srgbClr val="D95B5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FFFFFF"/>
                </a:solidFill>
                <a:latin typeface="Proxima Nova Semibold"/>
                <a:ea typeface="Proxima Nova Semibold"/>
                <a:cs typeface="Proxima Nova Semibold"/>
                <a:sym typeface="Proxima Nova Semibold"/>
              </a:rPr>
              <a:t>Stop, I need help!</a:t>
            </a:r>
            <a:endParaRPr>
              <a:solidFill>
                <a:srgbClr val="FFFFFF"/>
              </a:solidFill>
              <a:latin typeface="Proxima Nova Semibold"/>
              <a:ea typeface="Proxima Nova Semibold"/>
              <a:cs typeface="Proxima Nova Semibold"/>
              <a:sym typeface="Proxima Nova Semibold"/>
            </a:endParaRPr>
          </a:p>
        </p:txBody>
      </p:sp>
      <p:pic>
        <p:nvPicPr>
          <p:cNvPr id="248" name="Google Shape;248;p40">
            <a:hlinkClick r:id="rId3"/>
          </p:cNvPr>
          <p:cNvPicPr preferRelativeResize="0"/>
          <p:nvPr/>
        </p:nvPicPr>
        <p:blipFill>
          <a:blip r:embed="rId4">
            <a:alphaModFix/>
          </a:blip>
          <a:stretch>
            <a:fillRect/>
          </a:stretch>
        </p:blipFill>
        <p:spPr>
          <a:xfrm>
            <a:off x="0" y="5905500"/>
            <a:ext cx="9144000" cy="714375"/>
          </a:xfrm>
          <a:prstGeom prst="rect">
            <a:avLst/>
          </a:prstGeom>
          <a:noFill/>
          <a:ln>
            <a:noFill/>
          </a:ln>
        </p:spPr>
      </p:pic>
      <p:pic>
        <p:nvPicPr>
          <p:cNvPr id="249" name="Google Shape;249;p40"/>
          <p:cNvPicPr preferRelativeResize="0"/>
          <p:nvPr/>
        </p:nvPicPr>
        <p:blipFill>
          <a:blip r:embed="rId5">
            <a:alphaModFix/>
          </a:blip>
          <a:stretch>
            <a:fillRect/>
          </a:stretch>
        </p:blipFill>
        <p:spPr>
          <a:xfrm>
            <a:off x="471375" y="1413740"/>
            <a:ext cx="2704742" cy="2704728"/>
          </a:xfrm>
          <a:prstGeom prst="rect">
            <a:avLst/>
          </a:prstGeom>
          <a:noFill/>
          <a:ln>
            <a:noFill/>
          </a:ln>
        </p:spPr>
      </p:pic>
      <p:pic>
        <p:nvPicPr>
          <p:cNvPr id="250" name="Google Shape;250;p40"/>
          <p:cNvPicPr preferRelativeResize="0"/>
          <p:nvPr/>
        </p:nvPicPr>
        <p:blipFill>
          <a:blip r:embed="rId6">
            <a:alphaModFix/>
          </a:blip>
          <a:stretch>
            <a:fillRect/>
          </a:stretch>
        </p:blipFill>
        <p:spPr>
          <a:xfrm>
            <a:off x="5967884" y="1413729"/>
            <a:ext cx="2704742" cy="2704728"/>
          </a:xfrm>
          <a:prstGeom prst="rect">
            <a:avLst/>
          </a:prstGeom>
          <a:noFill/>
          <a:ln>
            <a:noFill/>
          </a:ln>
        </p:spPr>
      </p:pic>
      <p:pic>
        <p:nvPicPr>
          <p:cNvPr id="251" name="Google Shape;251;p40"/>
          <p:cNvPicPr preferRelativeResize="0"/>
          <p:nvPr/>
        </p:nvPicPr>
        <p:blipFill>
          <a:blip r:embed="rId7">
            <a:alphaModFix/>
          </a:blip>
          <a:stretch>
            <a:fillRect/>
          </a:stretch>
        </p:blipFill>
        <p:spPr>
          <a:xfrm>
            <a:off x="3219629" y="1413736"/>
            <a:ext cx="2704742" cy="2704728"/>
          </a:xfrm>
          <a:prstGeom prst="rect">
            <a:avLst/>
          </a:prstGeom>
          <a:noFill/>
          <a:ln>
            <a:noFill/>
          </a:ln>
        </p:spPr>
      </p:pic>
      <p:sp>
        <p:nvSpPr>
          <p:cNvPr id="252" name="Google Shape;252;p40">
            <a:hlinkClick r:id="rId8"/>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1"/>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rPr lang="en-US"/>
              <a:t>CHECK FOR UNDERSTANDING</a:t>
            </a:r>
            <a:endParaRPr/>
          </a:p>
        </p:txBody>
      </p:sp>
      <p:sp>
        <p:nvSpPr>
          <p:cNvPr id="258" name="Google Shape;258;p41"/>
          <p:cNvSpPr txBox="1"/>
          <p:nvPr>
            <p:ph idx="1" type="body"/>
          </p:nvPr>
        </p:nvSpPr>
        <p:spPr>
          <a:xfrm>
            <a:off x="457200" y="1752600"/>
            <a:ext cx="7239000" cy="4703136"/>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898"/>
              <a:buChar char="⦿"/>
            </a:pPr>
            <a:r>
              <a:rPr lang="en-US"/>
              <a:t>Because we had bad weather .</a:t>
            </a:r>
            <a:endParaRPr/>
          </a:p>
          <a:p>
            <a:pPr indent="-153797" lvl="0" marL="274320" rtl="0" algn="l">
              <a:spcBef>
                <a:spcPts val="600"/>
              </a:spcBef>
              <a:spcAft>
                <a:spcPts val="0"/>
              </a:spcAft>
              <a:buSzPts val="1898"/>
              <a:buNone/>
            </a:pPr>
            <a:r>
              <a:t/>
            </a:r>
            <a:endParaRPr/>
          </a:p>
          <a:p>
            <a:pPr indent="-153797" lvl="0" marL="274320" rtl="0" algn="l">
              <a:spcBef>
                <a:spcPts val="600"/>
              </a:spcBef>
              <a:spcAft>
                <a:spcPts val="0"/>
              </a:spcAft>
              <a:buSzPts val="1898"/>
              <a:buNone/>
            </a:pPr>
            <a:r>
              <a:t/>
            </a:r>
            <a:endParaRPr/>
          </a:p>
          <a:p>
            <a:pPr indent="-274320" lvl="0" marL="274320" rtl="0" algn="l">
              <a:spcBef>
                <a:spcPts val="600"/>
              </a:spcBef>
              <a:spcAft>
                <a:spcPts val="0"/>
              </a:spcAft>
              <a:buSzPts val="1898"/>
              <a:buChar char="⦿"/>
            </a:pPr>
            <a:r>
              <a:rPr lang="en-US"/>
              <a:t>A) Fragment</a:t>
            </a:r>
            <a:endParaRPr/>
          </a:p>
          <a:p>
            <a:pPr indent="-274320" lvl="0" marL="274320" rtl="0" algn="l">
              <a:spcBef>
                <a:spcPts val="600"/>
              </a:spcBef>
              <a:spcAft>
                <a:spcPts val="0"/>
              </a:spcAft>
              <a:buSzPts val="1898"/>
              <a:buChar char="⦿"/>
            </a:pPr>
            <a:r>
              <a:rPr lang="en-US"/>
              <a:t>B) Run On</a:t>
            </a:r>
            <a:endParaRPr/>
          </a:p>
          <a:p>
            <a:pPr indent="-274320" lvl="0" marL="274320" rtl="0" algn="l">
              <a:spcBef>
                <a:spcPts val="600"/>
              </a:spcBef>
              <a:spcAft>
                <a:spcPts val="0"/>
              </a:spcAft>
              <a:buSzPts val="1898"/>
              <a:buChar char="⦿"/>
            </a:pPr>
            <a:r>
              <a:rPr lang="en-US"/>
              <a:t>C) Comma Splice </a:t>
            </a:r>
            <a:endParaRPr/>
          </a:p>
          <a:p>
            <a:pPr indent="-274320" lvl="0" marL="274320" rtl="0" algn="l">
              <a:spcBef>
                <a:spcPts val="600"/>
              </a:spcBef>
              <a:spcAft>
                <a:spcPts val="0"/>
              </a:spcAft>
              <a:buSzPts val="1898"/>
              <a:buChar char="⦿"/>
            </a:pPr>
            <a:r>
              <a:rPr lang="en-US"/>
              <a:t>D) Correct as Is</a:t>
            </a:r>
            <a:endParaRPr/>
          </a:p>
          <a:p>
            <a:pPr indent="-274320" lvl="0" marL="274320" rtl="0" algn="l">
              <a:spcBef>
                <a:spcPts val="600"/>
              </a:spcBef>
              <a:spcAft>
                <a:spcPts val="0"/>
              </a:spcAft>
              <a:buSzPts val="1898"/>
              <a:buChar char="⦿"/>
            </a:pPr>
            <a:r>
              <a:rPr lang="en-US"/>
              <a:t>E) Comma Needed</a:t>
            </a:r>
            <a:endParaRPr/>
          </a:p>
          <a:p>
            <a:pPr indent="-153797" lvl="0" marL="274320" rtl="0" algn="l">
              <a:spcBef>
                <a:spcPts val="600"/>
              </a:spcBef>
              <a:spcAft>
                <a:spcPts val="0"/>
              </a:spcAft>
              <a:buSzPts val="1898"/>
              <a:buNone/>
            </a:pPr>
            <a:r>
              <a:t/>
            </a:r>
            <a:endParaRPr/>
          </a:p>
        </p:txBody>
      </p:sp>
      <p:pic>
        <p:nvPicPr>
          <p:cNvPr id="259" name="Google Shape;259;p41"/>
          <p:cNvPicPr preferRelativeResize="0"/>
          <p:nvPr/>
        </p:nvPicPr>
        <p:blipFill>
          <a:blip r:embed="rId3">
            <a:alphaModFix/>
          </a:blip>
          <a:stretch>
            <a:fillRect/>
          </a:stretch>
        </p:blipFill>
        <p:spPr>
          <a:xfrm>
            <a:off x="4572000" y="2964375"/>
            <a:ext cx="3148551" cy="3148551"/>
          </a:xfrm>
          <a:prstGeom prst="rect">
            <a:avLst/>
          </a:prstGeom>
          <a:noFill/>
          <a:ln>
            <a:noFill/>
          </a:ln>
        </p:spPr>
      </p:pic>
      <p:pic>
        <p:nvPicPr>
          <p:cNvPr id="260" name="Google Shape;260;p41">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261" name="Google Shape;261;p41">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t/>
            </a:r>
            <a:endParaRPr/>
          </a:p>
        </p:txBody>
      </p:sp>
      <p:sp>
        <p:nvSpPr>
          <p:cNvPr id="267" name="Google Shape;267;p42"/>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1756"/>
              <a:buChar char="⦿"/>
            </a:pPr>
            <a:r>
              <a:rPr lang="en-US" sz="2405"/>
              <a:t>Because we had bad weather.</a:t>
            </a:r>
            <a:endParaRPr/>
          </a:p>
          <a:p>
            <a:pPr indent="-162836" lvl="0" marL="274320" rtl="0" algn="l">
              <a:lnSpc>
                <a:spcPct val="90000"/>
              </a:lnSpc>
              <a:spcBef>
                <a:spcPts val="600"/>
              </a:spcBef>
              <a:spcAft>
                <a:spcPts val="0"/>
              </a:spcAft>
              <a:buSzPts val="1756"/>
              <a:buNone/>
            </a:pPr>
            <a:r>
              <a:t/>
            </a:r>
            <a:endParaRPr sz="2405"/>
          </a:p>
          <a:p>
            <a:pPr indent="-274320" lvl="0" marL="274320" rtl="0" algn="l">
              <a:lnSpc>
                <a:spcPct val="90000"/>
              </a:lnSpc>
              <a:spcBef>
                <a:spcPts val="600"/>
              </a:spcBef>
              <a:spcAft>
                <a:spcPts val="0"/>
              </a:spcAft>
              <a:buSzPts val="2161"/>
              <a:buChar char="⦿"/>
            </a:pPr>
            <a:r>
              <a:rPr b="1" lang="en-US" sz="2960"/>
              <a:t>A) Fragment</a:t>
            </a:r>
            <a:endParaRPr/>
          </a:p>
          <a:p>
            <a:pPr indent="-162836" lvl="0" marL="274320" rtl="0" algn="l">
              <a:lnSpc>
                <a:spcPct val="90000"/>
              </a:lnSpc>
              <a:spcBef>
                <a:spcPts val="600"/>
              </a:spcBef>
              <a:spcAft>
                <a:spcPts val="0"/>
              </a:spcAft>
              <a:buSzPts val="1756"/>
              <a:buNone/>
            </a:pPr>
            <a:r>
              <a:t/>
            </a:r>
            <a:endParaRPr sz="2405"/>
          </a:p>
          <a:p>
            <a:pPr indent="-274320" lvl="0" marL="274320" rtl="0" algn="l">
              <a:lnSpc>
                <a:spcPct val="90000"/>
              </a:lnSpc>
              <a:spcBef>
                <a:spcPts val="600"/>
              </a:spcBef>
              <a:spcAft>
                <a:spcPts val="0"/>
              </a:spcAft>
              <a:buSzPts val="1756"/>
              <a:buChar char="⦿"/>
            </a:pPr>
            <a:r>
              <a:rPr lang="en-US" sz="2405"/>
              <a:t> ADD an independent clause to make it a complete thought:</a:t>
            </a:r>
            <a:endParaRPr/>
          </a:p>
          <a:p>
            <a:pPr indent="-162836" lvl="0" marL="274320" rtl="0" algn="l">
              <a:lnSpc>
                <a:spcPct val="90000"/>
              </a:lnSpc>
              <a:spcBef>
                <a:spcPts val="600"/>
              </a:spcBef>
              <a:spcAft>
                <a:spcPts val="0"/>
              </a:spcAft>
              <a:buSzPts val="1756"/>
              <a:buNone/>
            </a:pPr>
            <a:r>
              <a:t/>
            </a:r>
            <a:endParaRPr sz="2405"/>
          </a:p>
          <a:p>
            <a:pPr indent="-274320" lvl="0" marL="274320" rtl="0" algn="l">
              <a:lnSpc>
                <a:spcPct val="90000"/>
              </a:lnSpc>
              <a:spcBef>
                <a:spcPts val="600"/>
              </a:spcBef>
              <a:spcAft>
                <a:spcPts val="0"/>
              </a:spcAft>
              <a:buSzPts val="1756"/>
              <a:buChar char="⦿"/>
            </a:pPr>
            <a:r>
              <a:rPr lang="en-US" sz="2405"/>
              <a:t>Because we had bad weather, school was canceled.</a:t>
            </a:r>
            <a:endParaRPr/>
          </a:p>
          <a:p>
            <a:pPr indent="-162836" lvl="0" marL="274320" rtl="0" algn="l">
              <a:lnSpc>
                <a:spcPct val="90000"/>
              </a:lnSpc>
              <a:spcBef>
                <a:spcPts val="600"/>
              </a:spcBef>
              <a:spcAft>
                <a:spcPts val="0"/>
              </a:spcAft>
              <a:buSzPts val="1756"/>
              <a:buNone/>
            </a:pPr>
            <a:r>
              <a:t/>
            </a:r>
            <a:endParaRPr sz="2405"/>
          </a:p>
          <a:p>
            <a:pPr indent="-274320" lvl="0" marL="274320" rtl="0" algn="l">
              <a:lnSpc>
                <a:spcPct val="90000"/>
              </a:lnSpc>
              <a:spcBef>
                <a:spcPts val="600"/>
              </a:spcBef>
              <a:spcAft>
                <a:spcPts val="0"/>
              </a:spcAft>
              <a:buSzPts val="1756"/>
              <a:buChar char="⦿"/>
            </a:pPr>
            <a:r>
              <a:rPr lang="en-US" sz="2405"/>
              <a:t>School was canceled because we had bad weather.</a:t>
            </a:r>
            <a:endParaRPr sz="2405"/>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3"/>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rPr lang="en-US">
                <a:solidFill>
                  <a:schemeClr val="dk2"/>
                </a:solidFill>
              </a:rPr>
              <a:t>CHECK FOR UNDERSTANDING</a:t>
            </a:r>
            <a:endParaRPr>
              <a:solidFill>
                <a:schemeClr val="dk2"/>
              </a:solidFill>
            </a:endParaRPr>
          </a:p>
        </p:txBody>
      </p:sp>
      <p:sp>
        <p:nvSpPr>
          <p:cNvPr id="273" name="Google Shape;273;p43"/>
          <p:cNvSpPr txBox="1"/>
          <p:nvPr>
            <p:ph idx="1" type="body"/>
          </p:nvPr>
        </p:nvSpPr>
        <p:spPr>
          <a:xfrm>
            <a:off x="457200" y="1905000"/>
            <a:ext cx="7239000" cy="4550736"/>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898"/>
              <a:buChar char="⦿"/>
            </a:pPr>
            <a:r>
              <a:rPr lang="en-US"/>
              <a:t>Math is my most difficult class, so I study hard so I do well.</a:t>
            </a:r>
            <a:endParaRPr/>
          </a:p>
          <a:p>
            <a:pPr indent="-153797" lvl="0" marL="274320" rtl="0" algn="l">
              <a:spcBef>
                <a:spcPts val="600"/>
              </a:spcBef>
              <a:spcAft>
                <a:spcPts val="0"/>
              </a:spcAft>
              <a:buSzPts val="1898"/>
              <a:buNone/>
            </a:pPr>
            <a:r>
              <a:t/>
            </a:r>
            <a:endParaRPr/>
          </a:p>
          <a:p>
            <a:pPr indent="-153797" lvl="0" marL="274320" rtl="0" algn="l">
              <a:spcBef>
                <a:spcPts val="600"/>
              </a:spcBef>
              <a:spcAft>
                <a:spcPts val="0"/>
              </a:spcAft>
              <a:buSzPts val="1898"/>
              <a:buNone/>
            </a:pPr>
            <a:r>
              <a:t/>
            </a:r>
            <a:endParaRPr/>
          </a:p>
          <a:p>
            <a:pPr indent="-274320" lvl="0" marL="274320" rtl="0" algn="l">
              <a:spcBef>
                <a:spcPts val="600"/>
              </a:spcBef>
              <a:spcAft>
                <a:spcPts val="0"/>
              </a:spcAft>
              <a:buSzPts val="1898"/>
              <a:buChar char="⦿"/>
            </a:pPr>
            <a:r>
              <a:rPr lang="en-US"/>
              <a:t>A) Fragment</a:t>
            </a:r>
            <a:endParaRPr/>
          </a:p>
          <a:p>
            <a:pPr indent="-274320" lvl="0" marL="274320" rtl="0" algn="l">
              <a:spcBef>
                <a:spcPts val="600"/>
              </a:spcBef>
              <a:spcAft>
                <a:spcPts val="0"/>
              </a:spcAft>
              <a:buSzPts val="1898"/>
              <a:buChar char="⦿"/>
            </a:pPr>
            <a:r>
              <a:rPr lang="en-US"/>
              <a:t>B) Run On / Comma Splice </a:t>
            </a:r>
            <a:endParaRPr/>
          </a:p>
          <a:p>
            <a:pPr indent="-274320" lvl="0" marL="274320" rtl="0" algn="l">
              <a:spcBef>
                <a:spcPts val="600"/>
              </a:spcBef>
              <a:spcAft>
                <a:spcPts val="0"/>
              </a:spcAft>
              <a:buSzPts val="1898"/>
              <a:buChar char="⦿"/>
            </a:pPr>
            <a:r>
              <a:rPr lang="en-US"/>
              <a:t>C) Correct as Is</a:t>
            </a:r>
            <a:endParaRPr/>
          </a:p>
          <a:p>
            <a:pPr indent="-274320" lvl="0" marL="274320" rtl="0" algn="l">
              <a:spcBef>
                <a:spcPts val="600"/>
              </a:spcBef>
              <a:spcAft>
                <a:spcPts val="0"/>
              </a:spcAft>
              <a:buSzPts val="1898"/>
              <a:buChar char="⦿"/>
            </a:pPr>
            <a:r>
              <a:rPr lang="en-US"/>
              <a:t>D) Comma Needed</a:t>
            </a:r>
            <a:endParaRPr/>
          </a:p>
          <a:p>
            <a:pPr indent="-153797" lvl="0" marL="274320" rtl="0" algn="l">
              <a:spcBef>
                <a:spcPts val="600"/>
              </a:spcBef>
              <a:spcAft>
                <a:spcPts val="0"/>
              </a:spcAft>
              <a:buSzPts val="1898"/>
              <a:buNone/>
            </a:pPr>
            <a:r>
              <a:t/>
            </a:r>
            <a:endParaRPr/>
          </a:p>
          <a:p>
            <a:pPr indent="-153797" lvl="0" marL="274320" rtl="0" algn="l">
              <a:spcBef>
                <a:spcPts val="600"/>
              </a:spcBef>
              <a:spcAft>
                <a:spcPts val="0"/>
              </a:spcAft>
              <a:buSzPts val="1898"/>
              <a:buNone/>
            </a:pPr>
            <a:r>
              <a:t/>
            </a:r>
            <a:endParaRPr/>
          </a:p>
        </p:txBody>
      </p:sp>
      <p:pic>
        <p:nvPicPr>
          <p:cNvPr id="274" name="Google Shape;274;p43"/>
          <p:cNvPicPr preferRelativeResize="0"/>
          <p:nvPr/>
        </p:nvPicPr>
        <p:blipFill>
          <a:blip r:embed="rId3">
            <a:alphaModFix/>
          </a:blip>
          <a:stretch>
            <a:fillRect/>
          </a:stretch>
        </p:blipFill>
        <p:spPr>
          <a:xfrm>
            <a:off x="4704825" y="3557050"/>
            <a:ext cx="2248425" cy="2167474"/>
          </a:xfrm>
          <a:prstGeom prst="rect">
            <a:avLst/>
          </a:prstGeom>
          <a:noFill/>
          <a:ln>
            <a:noFill/>
          </a:ln>
        </p:spPr>
      </p:pic>
      <p:pic>
        <p:nvPicPr>
          <p:cNvPr id="275" name="Google Shape;275;p43">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276" name="Google Shape;276;p43">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457200" y="267500"/>
            <a:ext cx="7671000" cy="1037400"/>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3780"/>
              <a:buFont typeface="Century Gothic"/>
              <a:buNone/>
            </a:pPr>
            <a:r>
              <a:rPr lang="en-US" sz="3780"/>
              <a:t>FIRST you need to understand dependent and independent clauses</a:t>
            </a:r>
            <a:r>
              <a:rPr lang="en-US" sz="3780">
                <a:solidFill>
                  <a:schemeClr val="dk2"/>
                </a:solidFill>
              </a:rPr>
              <a:t>QUICK REFRESHER:</a:t>
            </a:r>
            <a:endParaRPr sz="3780">
              <a:solidFill>
                <a:schemeClr val="dk2"/>
              </a:solidFill>
            </a:endParaRPr>
          </a:p>
        </p:txBody>
      </p:sp>
      <p:sp>
        <p:nvSpPr>
          <p:cNvPr id="142" name="Google Shape;142;p26"/>
          <p:cNvSpPr txBox="1"/>
          <p:nvPr>
            <p:ph idx="1" type="body"/>
          </p:nvPr>
        </p:nvSpPr>
        <p:spPr>
          <a:xfrm>
            <a:off x="135450" y="2023525"/>
            <a:ext cx="7806600" cy="4397400"/>
          </a:xfrm>
          <a:prstGeom prst="rect">
            <a:avLst/>
          </a:prstGeom>
          <a:noFill/>
          <a:ln>
            <a:noFill/>
          </a:ln>
        </p:spPr>
        <p:txBody>
          <a:bodyPr anchorCtr="0" anchor="t" bIns="45700" lIns="91425" spcFirstLastPara="1" rIns="91425" wrap="square" tIns="45700">
            <a:noAutofit/>
          </a:bodyPr>
          <a:lstStyle/>
          <a:p>
            <a:pPr indent="-384047" lvl="0" marL="448056" rtl="0" algn="l">
              <a:lnSpc>
                <a:spcPct val="80000"/>
              </a:lnSpc>
              <a:spcBef>
                <a:spcPts val="0"/>
              </a:spcBef>
              <a:spcAft>
                <a:spcPts val="0"/>
              </a:spcAft>
              <a:buSzPts val="2040"/>
              <a:buChar char="⦿"/>
            </a:pPr>
            <a:r>
              <a:rPr b="1" lang="en-US" sz="2550">
                <a:solidFill>
                  <a:srgbClr val="FF00FF"/>
                </a:solidFill>
              </a:rPr>
              <a:t>Dependent Clauses </a:t>
            </a:r>
            <a:r>
              <a:rPr lang="en-US" sz="2550"/>
              <a:t>(otherwise known as subordinate clauses) can </a:t>
            </a:r>
            <a:r>
              <a:rPr b="1" lang="en-US" sz="2550" u="sng"/>
              <a:t>NOT</a:t>
            </a:r>
            <a:r>
              <a:rPr lang="en-US" sz="2550"/>
              <a:t> stand by themselves</a:t>
            </a:r>
            <a:br>
              <a:rPr lang="en-US" sz="2550"/>
            </a:br>
            <a:endParaRPr sz="2550"/>
          </a:p>
          <a:p>
            <a:pPr indent="-384047" lvl="0" marL="448056" rtl="0" algn="l">
              <a:lnSpc>
                <a:spcPct val="80000"/>
              </a:lnSpc>
              <a:spcBef>
                <a:spcPts val="510"/>
              </a:spcBef>
              <a:spcAft>
                <a:spcPts val="0"/>
              </a:spcAft>
              <a:buSzPts val="2040"/>
              <a:buChar char="⦿"/>
            </a:pPr>
            <a:r>
              <a:rPr lang="en-US" sz="2550"/>
              <a:t>Think a baby is </a:t>
            </a:r>
            <a:r>
              <a:rPr lang="en-US" sz="2550">
                <a:solidFill>
                  <a:srgbClr val="FF00FF"/>
                </a:solidFill>
              </a:rPr>
              <a:t>DEPENDENT</a:t>
            </a:r>
            <a:r>
              <a:rPr lang="en-US" sz="2550"/>
              <a:t> and can </a:t>
            </a:r>
            <a:r>
              <a:rPr lang="en-US" sz="2550">
                <a:solidFill>
                  <a:srgbClr val="FF00FF"/>
                </a:solidFill>
              </a:rPr>
              <a:t>NOT </a:t>
            </a:r>
            <a:r>
              <a:rPr lang="en-US" sz="2550"/>
              <a:t>stand on its own.</a:t>
            </a:r>
            <a:endParaRPr/>
          </a:p>
          <a:p>
            <a:pPr indent="-254507" lvl="0" marL="448056" rtl="0" algn="l">
              <a:lnSpc>
                <a:spcPct val="80000"/>
              </a:lnSpc>
              <a:spcBef>
                <a:spcPts val="510"/>
              </a:spcBef>
              <a:spcAft>
                <a:spcPts val="0"/>
              </a:spcAft>
              <a:buSzPts val="2040"/>
              <a:buNone/>
            </a:pPr>
            <a:r>
              <a:t/>
            </a:r>
            <a:endParaRPr sz="2550"/>
          </a:p>
          <a:p>
            <a:pPr indent="-384047" lvl="0" marL="448056" rtl="0" algn="l">
              <a:lnSpc>
                <a:spcPct val="80000"/>
              </a:lnSpc>
              <a:spcBef>
                <a:spcPts val="510"/>
              </a:spcBef>
              <a:spcAft>
                <a:spcPts val="0"/>
              </a:spcAft>
              <a:buSzPts val="2040"/>
              <a:buChar char="⦿"/>
            </a:pPr>
            <a:r>
              <a:rPr b="1" lang="en-US" sz="2550">
                <a:solidFill>
                  <a:srgbClr val="FF00FF"/>
                </a:solidFill>
              </a:rPr>
              <a:t>Independent Clauses </a:t>
            </a:r>
            <a:r>
              <a:rPr b="1" lang="en-US" sz="2550" u="sng"/>
              <a:t>can</a:t>
            </a:r>
            <a:r>
              <a:rPr lang="en-US" sz="2550"/>
              <a:t> stand by themselves</a:t>
            </a:r>
            <a:endParaRPr/>
          </a:p>
          <a:p>
            <a:pPr indent="-254507" lvl="0" marL="448056" rtl="0" algn="l">
              <a:lnSpc>
                <a:spcPct val="80000"/>
              </a:lnSpc>
              <a:spcBef>
                <a:spcPts val="510"/>
              </a:spcBef>
              <a:spcAft>
                <a:spcPts val="0"/>
              </a:spcAft>
              <a:buSzPts val="2040"/>
              <a:buNone/>
            </a:pPr>
            <a:r>
              <a:t/>
            </a:r>
            <a:endParaRPr sz="2550"/>
          </a:p>
          <a:p>
            <a:pPr indent="-384047" lvl="0" marL="448056" rtl="0" algn="l">
              <a:lnSpc>
                <a:spcPct val="80000"/>
              </a:lnSpc>
              <a:spcBef>
                <a:spcPts val="510"/>
              </a:spcBef>
              <a:spcAft>
                <a:spcPts val="0"/>
              </a:spcAft>
              <a:buSzPts val="2040"/>
              <a:buChar char="⦿"/>
            </a:pPr>
            <a:r>
              <a:rPr lang="en-US" sz="2550"/>
              <a:t>Think when you are </a:t>
            </a:r>
            <a:r>
              <a:rPr lang="en-US" sz="2550">
                <a:solidFill>
                  <a:srgbClr val="FF00FF"/>
                </a:solidFill>
              </a:rPr>
              <a:t>INDEPENDENT</a:t>
            </a:r>
            <a:r>
              <a:rPr lang="en-US" sz="2550"/>
              <a:t>, you </a:t>
            </a:r>
            <a:r>
              <a:rPr lang="en-US" sz="2550">
                <a:solidFill>
                  <a:srgbClr val="FF00FF"/>
                </a:solidFill>
              </a:rPr>
              <a:t>CAN</a:t>
            </a:r>
            <a:r>
              <a:rPr lang="en-US" sz="2550"/>
              <a:t> stand on your own.</a:t>
            </a:r>
            <a:endParaRPr/>
          </a:p>
          <a:p>
            <a:pPr indent="-254507" lvl="0" marL="448056" rtl="0" algn="l">
              <a:lnSpc>
                <a:spcPct val="80000"/>
              </a:lnSpc>
              <a:spcBef>
                <a:spcPts val="510"/>
              </a:spcBef>
              <a:spcAft>
                <a:spcPts val="0"/>
              </a:spcAft>
              <a:buSzPts val="2040"/>
              <a:buNone/>
            </a:pPr>
            <a:r>
              <a:t/>
            </a:r>
            <a:endParaRPr sz="2550"/>
          </a:p>
          <a:p>
            <a:pPr indent="-254507" lvl="0" marL="448056" rtl="0" algn="l">
              <a:lnSpc>
                <a:spcPct val="80000"/>
              </a:lnSpc>
              <a:spcBef>
                <a:spcPts val="510"/>
              </a:spcBef>
              <a:spcAft>
                <a:spcPts val="0"/>
              </a:spcAft>
              <a:buSzPts val="2040"/>
              <a:buNone/>
            </a:pPr>
            <a:r>
              <a:t/>
            </a:r>
            <a:endParaRPr sz="255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4"/>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t/>
            </a:r>
            <a:endParaRPr/>
          </a:p>
        </p:txBody>
      </p:sp>
      <p:sp>
        <p:nvSpPr>
          <p:cNvPr id="282" name="Google Shape;282;p44"/>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898"/>
              <a:buChar char="⦿"/>
            </a:pPr>
            <a:r>
              <a:rPr lang="en-US"/>
              <a:t>Math is my most difficult class, so I study hard so I do well.</a:t>
            </a:r>
            <a:endParaRPr/>
          </a:p>
          <a:p>
            <a:pPr indent="-153797" lvl="0" marL="274320" rtl="0" algn="l">
              <a:spcBef>
                <a:spcPts val="600"/>
              </a:spcBef>
              <a:spcAft>
                <a:spcPts val="0"/>
              </a:spcAft>
              <a:buSzPts val="1898"/>
              <a:buNone/>
            </a:pPr>
            <a:r>
              <a:t/>
            </a:r>
            <a:endParaRPr/>
          </a:p>
          <a:p>
            <a:pPr indent="-274320" lvl="0" marL="274320" rtl="0" algn="l">
              <a:spcBef>
                <a:spcPts val="600"/>
              </a:spcBef>
              <a:spcAft>
                <a:spcPts val="0"/>
              </a:spcAft>
              <a:buSzPts val="2336"/>
              <a:buChar char="⦿"/>
            </a:pPr>
            <a:r>
              <a:rPr b="1" lang="en-US" sz="3200"/>
              <a:t>C) CORRECT</a:t>
            </a:r>
            <a:endParaRPr/>
          </a:p>
          <a:p>
            <a:pPr indent="-125984" lvl="0" marL="274320" rtl="0" algn="l">
              <a:spcBef>
                <a:spcPts val="600"/>
              </a:spcBef>
              <a:spcAft>
                <a:spcPts val="0"/>
              </a:spcAft>
              <a:buSzPts val="2336"/>
              <a:buNone/>
            </a:pPr>
            <a:r>
              <a:t/>
            </a:r>
            <a:endParaRPr b="1" sz="3200"/>
          </a:p>
          <a:p>
            <a:pPr indent="-274320" lvl="0" marL="274320" rtl="0" algn="l">
              <a:spcBef>
                <a:spcPts val="600"/>
              </a:spcBef>
              <a:spcAft>
                <a:spcPts val="0"/>
              </a:spcAft>
              <a:buSzPts val="1752"/>
              <a:buChar char="⦿"/>
            </a:pPr>
            <a:r>
              <a:rPr lang="en-US" sz="2400"/>
              <a:t>You can join two independent clauses with a comma and a coordinating conjunction</a:t>
            </a:r>
            <a:br>
              <a:rPr lang="en-US" sz="2400"/>
            </a:br>
            <a:endParaRPr sz="2400"/>
          </a:p>
          <a:p>
            <a:pPr indent="-274320" lvl="0" marL="274320" rtl="0" algn="l">
              <a:spcBef>
                <a:spcPts val="600"/>
              </a:spcBef>
              <a:spcAft>
                <a:spcPts val="0"/>
              </a:spcAft>
              <a:buSzPts val="1752"/>
              <a:buChar char="⦿"/>
            </a:pPr>
            <a:r>
              <a:rPr lang="en-US" sz="2400"/>
              <a:t>FANBOYS (for, and, but, or, yet, so)</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5"/>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rPr lang="en-US">
                <a:solidFill>
                  <a:schemeClr val="dk2"/>
                </a:solidFill>
              </a:rPr>
              <a:t>CHECK FOR UNDERSTANDING</a:t>
            </a:r>
            <a:endParaRPr>
              <a:solidFill>
                <a:schemeClr val="dk2"/>
              </a:solidFill>
            </a:endParaRPr>
          </a:p>
        </p:txBody>
      </p:sp>
      <p:sp>
        <p:nvSpPr>
          <p:cNvPr id="288" name="Google Shape;288;p45"/>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898"/>
              <a:buChar char="⦿"/>
            </a:pPr>
            <a:r>
              <a:rPr lang="en-US"/>
              <a:t>I am going to college; however, I have not decided what college I want to attend.</a:t>
            </a:r>
            <a:endParaRPr/>
          </a:p>
          <a:p>
            <a:pPr indent="-153797" lvl="0" marL="274320" rtl="0" algn="l">
              <a:spcBef>
                <a:spcPts val="600"/>
              </a:spcBef>
              <a:spcAft>
                <a:spcPts val="0"/>
              </a:spcAft>
              <a:buSzPts val="1898"/>
              <a:buNone/>
            </a:pPr>
            <a:r>
              <a:t/>
            </a:r>
            <a:endParaRPr/>
          </a:p>
          <a:p>
            <a:pPr indent="-274320" lvl="0" marL="274320" rtl="0" algn="l">
              <a:spcBef>
                <a:spcPts val="600"/>
              </a:spcBef>
              <a:spcAft>
                <a:spcPts val="0"/>
              </a:spcAft>
              <a:buSzPts val="1898"/>
              <a:buChar char="⦿"/>
            </a:pPr>
            <a:r>
              <a:rPr lang="en-US"/>
              <a:t>A) Fragment</a:t>
            </a:r>
            <a:endParaRPr/>
          </a:p>
          <a:p>
            <a:pPr indent="-274320" lvl="0" marL="274320" rtl="0" algn="l">
              <a:spcBef>
                <a:spcPts val="600"/>
              </a:spcBef>
              <a:spcAft>
                <a:spcPts val="0"/>
              </a:spcAft>
              <a:buSzPts val="1898"/>
              <a:buChar char="⦿"/>
            </a:pPr>
            <a:r>
              <a:rPr lang="en-US"/>
              <a:t>B) Run On / comma splice</a:t>
            </a:r>
            <a:endParaRPr/>
          </a:p>
          <a:p>
            <a:pPr indent="-274320" lvl="0" marL="274320" rtl="0" algn="l">
              <a:spcBef>
                <a:spcPts val="600"/>
              </a:spcBef>
              <a:spcAft>
                <a:spcPts val="0"/>
              </a:spcAft>
              <a:buSzPts val="1898"/>
              <a:buChar char="⦿"/>
            </a:pPr>
            <a:r>
              <a:rPr lang="en-US"/>
              <a:t>C) Correct as Is</a:t>
            </a:r>
            <a:endParaRPr/>
          </a:p>
          <a:p>
            <a:pPr indent="-274320" lvl="0" marL="274320" rtl="0" algn="l">
              <a:spcBef>
                <a:spcPts val="600"/>
              </a:spcBef>
              <a:spcAft>
                <a:spcPts val="0"/>
              </a:spcAft>
              <a:buSzPts val="1898"/>
              <a:buChar char="⦿"/>
            </a:pPr>
            <a:r>
              <a:rPr lang="en-US"/>
              <a:t>D) Comma Needed</a:t>
            </a:r>
            <a:endParaRPr/>
          </a:p>
          <a:p>
            <a:pPr indent="-274320" lvl="0" marL="274320" rtl="0" algn="l">
              <a:spcBef>
                <a:spcPts val="600"/>
              </a:spcBef>
              <a:spcAft>
                <a:spcPts val="0"/>
              </a:spcAft>
              <a:buSzPts val="1898"/>
              <a:buNone/>
            </a:pPr>
            <a:r>
              <a:t/>
            </a:r>
            <a:endParaRPr/>
          </a:p>
        </p:txBody>
      </p:sp>
      <p:pic>
        <p:nvPicPr>
          <p:cNvPr id="289" name="Google Shape;289;p45"/>
          <p:cNvPicPr preferRelativeResize="0"/>
          <p:nvPr/>
        </p:nvPicPr>
        <p:blipFill>
          <a:blip r:embed="rId3">
            <a:alphaModFix/>
          </a:blip>
          <a:stretch>
            <a:fillRect/>
          </a:stretch>
        </p:blipFill>
        <p:spPr>
          <a:xfrm>
            <a:off x="5225000" y="3429000"/>
            <a:ext cx="2792950" cy="2792950"/>
          </a:xfrm>
          <a:prstGeom prst="rect">
            <a:avLst/>
          </a:prstGeom>
          <a:noFill/>
          <a:ln>
            <a:noFill/>
          </a:ln>
        </p:spPr>
      </p:pic>
      <p:pic>
        <p:nvPicPr>
          <p:cNvPr id="290" name="Google Shape;290;p45">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291" name="Google Shape;291;p45">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6"/>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t/>
            </a:r>
            <a:endParaRPr/>
          </a:p>
        </p:txBody>
      </p:sp>
      <p:sp>
        <p:nvSpPr>
          <p:cNvPr id="297" name="Google Shape;297;p46"/>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336"/>
              <a:buChar char="⦿"/>
            </a:pPr>
            <a:r>
              <a:rPr b="1" lang="en-US" sz="3200"/>
              <a:t> C) CORRECT AS IS</a:t>
            </a:r>
            <a:endParaRPr/>
          </a:p>
          <a:p>
            <a:pPr indent="-125984" lvl="0" marL="274320" rtl="0" algn="l">
              <a:lnSpc>
                <a:spcPct val="90000"/>
              </a:lnSpc>
              <a:spcBef>
                <a:spcPts val="600"/>
              </a:spcBef>
              <a:spcAft>
                <a:spcPts val="0"/>
              </a:spcAft>
              <a:buSzPts val="2336"/>
              <a:buNone/>
            </a:pPr>
            <a:r>
              <a:t/>
            </a:r>
            <a:endParaRPr b="1" sz="3200"/>
          </a:p>
          <a:p>
            <a:pPr indent="-274320" lvl="0" marL="274320" rtl="0" algn="l">
              <a:lnSpc>
                <a:spcPct val="90000"/>
              </a:lnSpc>
              <a:spcBef>
                <a:spcPts val="600"/>
              </a:spcBef>
              <a:spcAft>
                <a:spcPts val="0"/>
              </a:spcAft>
              <a:buSzPts val="2336"/>
              <a:buChar char="⦿"/>
            </a:pPr>
            <a:r>
              <a:rPr lang="en-US" sz="3200"/>
              <a:t> I am going to college; however, I have not decided what college I want to attend.</a:t>
            </a:r>
            <a:endParaRPr/>
          </a:p>
          <a:p>
            <a:pPr indent="-125984" lvl="0" marL="274320" rtl="0" algn="l">
              <a:lnSpc>
                <a:spcPct val="90000"/>
              </a:lnSpc>
              <a:spcBef>
                <a:spcPts val="600"/>
              </a:spcBef>
              <a:spcAft>
                <a:spcPts val="0"/>
              </a:spcAft>
              <a:buSzPts val="2336"/>
              <a:buNone/>
            </a:pPr>
            <a:r>
              <a:t/>
            </a:r>
            <a:endParaRPr b="1" sz="3200"/>
          </a:p>
          <a:p>
            <a:pPr indent="-274320" lvl="0" marL="274320" rtl="0" algn="l">
              <a:lnSpc>
                <a:spcPct val="90000"/>
              </a:lnSpc>
              <a:spcBef>
                <a:spcPts val="600"/>
              </a:spcBef>
              <a:spcAft>
                <a:spcPts val="0"/>
              </a:spcAft>
              <a:buSzPts val="1752"/>
              <a:buChar char="⦿"/>
            </a:pPr>
            <a:r>
              <a:rPr lang="en-US" sz="2400"/>
              <a:t>Anything before the ; is a complete thought and anything after the ; is a complete thought.</a:t>
            </a:r>
            <a:endParaRPr/>
          </a:p>
          <a:p>
            <a:pPr indent="-163068" lvl="0" marL="274320" rtl="0" algn="l">
              <a:lnSpc>
                <a:spcPct val="90000"/>
              </a:lnSpc>
              <a:spcBef>
                <a:spcPts val="600"/>
              </a:spcBef>
              <a:spcAft>
                <a:spcPts val="0"/>
              </a:spcAft>
              <a:buSzPts val="1752"/>
              <a:buNone/>
            </a:pPr>
            <a:r>
              <a:t/>
            </a:r>
            <a:endParaRPr sz="2400"/>
          </a:p>
          <a:p>
            <a:pPr indent="-274320" lvl="0" marL="274320" rtl="0" algn="l">
              <a:lnSpc>
                <a:spcPct val="90000"/>
              </a:lnSpc>
              <a:spcBef>
                <a:spcPts val="600"/>
              </a:spcBef>
              <a:spcAft>
                <a:spcPts val="0"/>
              </a:spcAft>
              <a:buSzPts val="1752"/>
              <a:buChar char="⦿"/>
            </a:pPr>
            <a:r>
              <a:rPr lang="en-US" sz="2400"/>
              <a:t>You can put a ; where ever you can put a period.</a:t>
            </a:r>
            <a:endParaRPr/>
          </a:p>
          <a:p>
            <a:pPr indent="-125984" lvl="0" marL="274320" rtl="0" algn="l">
              <a:lnSpc>
                <a:spcPct val="90000"/>
              </a:lnSpc>
              <a:spcBef>
                <a:spcPts val="600"/>
              </a:spcBef>
              <a:spcAft>
                <a:spcPts val="0"/>
              </a:spcAft>
              <a:buSzPts val="2336"/>
              <a:buNone/>
            </a:pPr>
            <a:r>
              <a:t/>
            </a:r>
            <a:endParaRPr b="1" sz="3200"/>
          </a:p>
          <a:p>
            <a:pPr indent="-125984" lvl="0" marL="274320" rtl="0" algn="l">
              <a:lnSpc>
                <a:spcPct val="90000"/>
              </a:lnSpc>
              <a:spcBef>
                <a:spcPts val="600"/>
              </a:spcBef>
              <a:spcAft>
                <a:spcPts val="0"/>
              </a:spcAft>
              <a:buSzPts val="2336"/>
              <a:buNone/>
            </a:pPr>
            <a:r>
              <a:t/>
            </a:r>
            <a:endParaRPr b="1" sz="3200"/>
          </a:p>
          <a:p>
            <a:pPr indent="-125984" lvl="0" marL="274320" rtl="0" algn="l">
              <a:lnSpc>
                <a:spcPct val="90000"/>
              </a:lnSpc>
              <a:spcBef>
                <a:spcPts val="600"/>
              </a:spcBef>
              <a:spcAft>
                <a:spcPts val="0"/>
              </a:spcAft>
              <a:buSzPts val="2336"/>
              <a:buNone/>
            </a:pPr>
            <a:r>
              <a:t/>
            </a:r>
            <a:endParaRPr b="1" sz="3200"/>
          </a:p>
          <a:p>
            <a:pPr indent="-163068" lvl="0" marL="274320" rtl="0" algn="l">
              <a:lnSpc>
                <a:spcPct val="90000"/>
              </a:lnSpc>
              <a:spcBef>
                <a:spcPts val="600"/>
              </a:spcBef>
              <a:spcAft>
                <a:spcPts val="0"/>
              </a:spcAft>
              <a:buSzPts val="1752"/>
              <a:buNone/>
            </a:pPr>
            <a:r>
              <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7"/>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rPr lang="en-US">
                <a:solidFill>
                  <a:schemeClr val="dk2"/>
                </a:solidFill>
              </a:rPr>
              <a:t>CHECK FOR UNDERSTANDING</a:t>
            </a:r>
            <a:endParaRPr>
              <a:solidFill>
                <a:schemeClr val="dk2"/>
              </a:solidFill>
            </a:endParaRPr>
          </a:p>
        </p:txBody>
      </p:sp>
      <p:sp>
        <p:nvSpPr>
          <p:cNvPr id="303" name="Google Shape;303;p47"/>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898"/>
              <a:buChar char="⦿"/>
            </a:pPr>
            <a:r>
              <a:rPr lang="en-US"/>
              <a:t>I love camping, it would be awesome if I had a </a:t>
            </a:r>
            <a:r>
              <a:rPr lang="en-US"/>
              <a:t>motorhome</a:t>
            </a:r>
            <a:r>
              <a:rPr lang="en-US"/>
              <a:t>.</a:t>
            </a:r>
            <a:endParaRPr/>
          </a:p>
          <a:p>
            <a:pPr indent="-153797" lvl="0" marL="274320" rtl="0" algn="l">
              <a:spcBef>
                <a:spcPts val="600"/>
              </a:spcBef>
              <a:spcAft>
                <a:spcPts val="0"/>
              </a:spcAft>
              <a:buSzPts val="1898"/>
              <a:buNone/>
            </a:pPr>
            <a:r>
              <a:t/>
            </a:r>
            <a:endParaRPr/>
          </a:p>
          <a:p>
            <a:pPr indent="-274320" lvl="0" marL="274320" rtl="0" algn="l">
              <a:spcBef>
                <a:spcPts val="600"/>
              </a:spcBef>
              <a:spcAft>
                <a:spcPts val="0"/>
              </a:spcAft>
              <a:buSzPts val="1898"/>
              <a:buChar char="⦿"/>
            </a:pPr>
            <a:r>
              <a:rPr lang="en-US"/>
              <a:t>A) Fragment</a:t>
            </a:r>
            <a:endParaRPr/>
          </a:p>
          <a:p>
            <a:pPr indent="-274320" lvl="0" marL="274320" rtl="0" algn="l">
              <a:spcBef>
                <a:spcPts val="600"/>
              </a:spcBef>
              <a:spcAft>
                <a:spcPts val="0"/>
              </a:spcAft>
              <a:buSzPts val="1898"/>
              <a:buChar char="⦿"/>
            </a:pPr>
            <a:r>
              <a:rPr lang="en-US"/>
              <a:t>B) Run On / Comma Splice </a:t>
            </a:r>
            <a:endParaRPr/>
          </a:p>
          <a:p>
            <a:pPr indent="-274320" lvl="0" marL="274320" rtl="0" algn="l">
              <a:spcBef>
                <a:spcPts val="600"/>
              </a:spcBef>
              <a:spcAft>
                <a:spcPts val="0"/>
              </a:spcAft>
              <a:buSzPts val="1898"/>
              <a:buChar char="⦿"/>
            </a:pPr>
            <a:r>
              <a:rPr lang="en-US"/>
              <a:t>C) Correct as Is</a:t>
            </a:r>
            <a:endParaRPr/>
          </a:p>
          <a:p>
            <a:pPr indent="-274320" lvl="0" marL="274320" rtl="0" algn="l">
              <a:spcBef>
                <a:spcPts val="600"/>
              </a:spcBef>
              <a:spcAft>
                <a:spcPts val="0"/>
              </a:spcAft>
              <a:buSzPts val="1898"/>
              <a:buChar char="⦿"/>
            </a:pPr>
            <a:r>
              <a:rPr lang="en-US"/>
              <a:t>D) Comma Needed</a:t>
            </a:r>
            <a:endParaRPr/>
          </a:p>
          <a:p>
            <a:pPr indent="-153797" lvl="0" marL="274320" rtl="0" algn="l">
              <a:spcBef>
                <a:spcPts val="600"/>
              </a:spcBef>
              <a:spcAft>
                <a:spcPts val="0"/>
              </a:spcAft>
              <a:buSzPts val="1898"/>
              <a:buNone/>
            </a:pPr>
            <a:r>
              <a:t/>
            </a:r>
            <a:endParaRPr/>
          </a:p>
        </p:txBody>
      </p:sp>
      <p:pic>
        <p:nvPicPr>
          <p:cNvPr id="304" name="Google Shape;304;p47"/>
          <p:cNvPicPr preferRelativeResize="0"/>
          <p:nvPr/>
        </p:nvPicPr>
        <p:blipFill>
          <a:blip r:embed="rId3">
            <a:alphaModFix/>
          </a:blip>
          <a:stretch>
            <a:fillRect/>
          </a:stretch>
        </p:blipFill>
        <p:spPr>
          <a:xfrm>
            <a:off x="4835525" y="3692525"/>
            <a:ext cx="2593975" cy="2593975"/>
          </a:xfrm>
          <a:prstGeom prst="rect">
            <a:avLst/>
          </a:prstGeom>
          <a:noFill/>
          <a:ln>
            <a:noFill/>
          </a:ln>
        </p:spPr>
      </p:pic>
      <p:pic>
        <p:nvPicPr>
          <p:cNvPr id="305" name="Google Shape;305;p47">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306" name="Google Shape;306;p47">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ph idx="1" type="body"/>
          </p:nvPr>
        </p:nvSpPr>
        <p:spPr>
          <a:xfrm>
            <a:off x="457200" y="609600"/>
            <a:ext cx="7239000" cy="5846136"/>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336"/>
              <a:buChar char="⦿"/>
            </a:pPr>
            <a:r>
              <a:rPr b="1" lang="en-US" sz="3200"/>
              <a:t> B) COMMA SPLICE (form of a run on)</a:t>
            </a:r>
            <a:br>
              <a:rPr b="1" lang="en-US" sz="3200"/>
            </a:br>
            <a:endParaRPr b="1" sz="3200"/>
          </a:p>
          <a:p>
            <a:pPr indent="0" lvl="0" marL="0" rtl="0" algn="l">
              <a:lnSpc>
                <a:spcPct val="90000"/>
              </a:lnSpc>
              <a:spcBef>
                <a:spcPts val="0"/>
              </a:spcBef>
              <a:spcAft>
                <a:spcPts val="0"/>
              </a:spcAft>
              <a:buNone/>
            </a:pPr>
            <a:r>
              <a:t/>
            </a:r>
            <a:endParaRPr b="1" sz="3200"/>
          </a:p>
          <a:p>
            <a:pPr indent="-274320" lvl="0" marL="274320" rtl="0" algn="l">
              <a:lnSpc>
                <a:spcPct val="90000"/>
              </a:lnSpc>
              <a:spcBef>
                <a:spcPts val="600"/>
              </a:spcBef>
              <a:spcAft>
                <a:spcPts val="0"/>
              </a:spcAft>
              <a:buSzPts val="1752"/>
              <a:buChar char="⦿"/>
            </a:pPr>
            <a:r>
              <a:rPr lang="en-US" sz="2400"/>
              <a:t>I love camping, it would be awesome if I had a motor home.</a:t>
            </a:r>
            <a:br>
              <a:rPr b="1" lang="en-US" sz="3200"/>
            </a:br>
            <a:endParaRPr b="1" sz="3200"/>
          </a:p>
          <a:p>
            <a:pPr indent="-274320" lvl="0" marL="274320" rtl="0" algn="l">
              <a:lnSpc>
                <a:spcPct val="90000"/>
              </a:lnSpc>
              <a:spcBef>
                <a:spcPts val="600"/>
              </a:spcBef>
              <a:spcAft>
                <a:spcPts val="0"/>
              </a:spcAft>
              <a:buSzPts val="1752"/>
              <a:buChar char="⦿"/>
            </a:pPr>
            <a:r>
              <a:rPr lang="en-US" sz="2400"/>
              <a:t>A comma is </a:t>
            </a:r>
            <a:r>
              <a:rPr b="1" lang="en-US" sz="2400" u="sng"/>
              <a:t>NOT</a:t>
            </a:r>
            <a:r>
              <a:rPr lang="en-US" sz="2400"/>
              <a:t> strong enough to join two complete sentences.</a:t>
            </a:r>
            <a:endParaRPr/>
          </a:p>
          <a:p>
            <a:pPr indent="-163068" lvl="0" marL="274320" rtl="0" algn="l">
              <a:lnSpc>
                <a:spcPct val="90000"/>
              </a:lnSpc>
              <a:spcBef>
                <a:spcPts val="600"/>
              </a:spcBef>
              <a:spcAft>
                <a:spcPts val="0"/>
              </a:spcAft>
              <a:buSzPts val="1752"/>
              <a:buNone/>
            </a:pPr>
            <a:r>
              <a:t/>
            </a:r>
            <a:endParaRPr sz="2400"/>
          </a:p>
          <a:p>
            <a:pPr indent="-274320" lvl="0" marL="274320" rtl="0" algn="l">
              <a:lnSpc>
                <a:spcPct val="90000"/>
              </a:lnSpc>
              <a:spcBef>
                <a:spcPts val="600"/>
              </a:spcBef>
              <a:spcAft>
                <a:spcPts val="0"/>
              </a:spcAft>
              <a:buSzPts val="1752"/>
              <a:buChar char="⦿"/>
            </a:pPr>
            <a:r>
              <a:rPr lang="en-US" sz="2400"/>
              <a:t>You could use a </a:t>
            </a:r>
            <a:endParaRPr/>
          </a:p>
          <a:p>
            <a:pPr indent="-228600" lvl="1" marL="521208" rtl="0" algn="l">
              <a:lnSpc>
                <a:spcPct val="90000"/>
              </a:lnSpc>
              <a:spcBef>
                <a:spcPts val="500"/>
              </a:spcBef>
              <a:spcAft>
                <a:spcPts val="0"/>
              </a:spcAft>
              <a:buSzPts val="1680"/>
              <a:buChar char="◼"/>
            </a:pPr>
            <a:r>
              <a:rPr lang="en-US" sz="2100"/>
              <a:t>Period</a:t>
            </a:r>
            <a:endParaRPr/>
          </a:p>
          <a:p>
            <a:pPr indent="-228600" lvl="1" marL="521208" rtl="0" algn="l">
              <a:lnSpc>
                <a:spcPct val="90000"/>
              </a:lnSpc>
              <a:spcBef>
                <a:spcPts val="500"/>
              </a:spcBef>
              <a:spcAft>
                <a:spcPts val="0"/>
              </a:spcAft>
              <a:buSzPts val="1680"/>
              <a:buChar char="◼"/>
            </a:pPr>
            <a:r>
              <a:rPr lang="en-US" sz="2100"/>
              <a:t>Semi colon</a:t>
            </a:r>
            <a:endParaRPr/>
          </a:p>
          <a:p>
            <a:pPr indent="-228600" lvl="1" marL="521208" rtl="0" algn="l">
              <a:lnSpc>
                <a:spcPct val="90000"/>
              </a:lnSpc>
              <a:spcBef>
                <a:spcPts val="500"/>
              </a:spcBef>
              <a:spcAft>
                <a:spcPts val="0"/>
              </a:spcAft>
              <a:buSzPts val="1680"/>
              <a:buChar char="◼"/>
            </a:pPr>
            <a:r>
              <a:rPr lang="en-US" sz="2100"/>
              <a:t>Comma and Coordinating Conjunction </a:t>
            </a:r>
            <a:br>
              <a:rPr lang="en-US" sz="2100"/>
            </a:br>
            <a:r>
              <a:rPr lang="en-US" sz="2100"/>
              <a:t>(FANBOY – for, and, nor, but, or, yet)</a:t>
            </a:r>
            <a:endParaRPr sz="2100"/>
          </a:p>
        </p:txBody>
      </p:sp>
      <p:pic>
        <p:nvPicPr>
          <p:cNvPr id="312" name="Google Shape;312;p48"/>
          <p:cNvPicPr preferRelativeResize="0"/>
          <p:nvPr/>
        </p:nvPicPr>
        <p:blipFill>
          <a:blip r:embed="rId3">
            <a:alphaModFix/>
          </a:blip>
          <a:stretch>
            <a:fillRect/>
          </a:stretch>
        </p:blipFill>
        <p:spPr>
          <a:xfrm>
            <a:off x="3274975" y="1146925"/>
            <a:ext cx="1090849" cy="1090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9"/>
          <p:cNvSpPr txBox="1"/>
          <p:nvPr>
            <p:ph type="title"/>
          </p:nvPr>
        </p:nvSpPr>
        <p:spPr>
          <a:xfrm>
            <a:off x="457200" y="320059"/>
            <a:ext cx="7239000" cy="2204100"/>
          </a:xfrm>
          <a:prstGeom prst="rect">
            <a:avLst/>
          </a:prstGeom>
        </p:spPr>
        <p:txBody>
          <a:bodyPr anchorCtr="0" anchor="b" bIns="0" lIns="45700" spcFirstLastPara="1" rIns="45700" wrap="square" tIns="0">
            <a:noAutofit/>
          </a:bodyPr>
          <a:lstStyle/>
          <a:p>
            <a:pPr indent="0" lvl="0" marL="0" rtl="0" algn="l">
              <a:spcBef>
                <a:spcPts val="0"/>
              </a:spcBef>
              <a:spcAft>
                <a:spcPts val="0"/>
              </a:spcAft>
              <a:buNone/>
            </a:pPr>
            <a:r>
              <a:rPr lang="en-US">
                <a:solidFill>
                  <a:schemeClr val="dk2"/>
                </a:solidFill>
              </a:rPr>
              <a:t>Review Games Online to Practice more </a:t>
            </a:r>
            <a:r>
              <a:rPr lang="en-US" sz="4400" u="sng">
                <a:solidFill>
                  <a:schemeClr val="hlink"/>
                </a:solidFill>
                <a:hlinkClick r:id="rId3"/>
              </a:rPr>
              <a:t>CLICK HERE</a:t>
            </a:r>
            <a:r>
              <a:rPr lang="en-US" sz="4400">
                <a:solidFill>
                  <a:schemeClr val="dk2"/>
                </a:solidFill>
              </a:rPr>
              <a:t>!!</a:t>
            </a:r>
            <a:endParaRPr sz="4400">
              <a:solidFill>
                <a:schemeClr val="dk2"/>
              </a:solidFill>
            </a:endParaRPr>
          </a:p>
        </p:txBody>
      </p:sp>
      <p:pic>
        <p:nvPicPr>
          <p:cNvPr id="318" name="Google Shape;318;p49"/>
          <p:cNvPicPr preferRelativeResize="0"/>
          <p:nvPr/>
        </p:nvPicPr>
        <p:blipFill>
          <a:blip r:embed="rId4">
            <a:alphaModFix/>
          </a:blip>
          <a:stretch>
            <a:fillRect/>
          </a:stretch>
        </p:blipFill>
        <p:spPr>
          <a:xfrm>
            <a:off x="1591850" y="3032125"/>
            <a:ext cx="4969700" cy="3308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457200" y="320040"/>
            <a:ext cx="7239000" cy="1143000"/>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r>
              <a:rPr b="1" lang="en-US"/>
              <a:t>Complex </a:t>
            </a:r>
            <a:r>
              <a:rPr lang="en-US"/>
              <a:t>Sentence are a bit more tricky</a:t>
            </a:r>
            <a:endParaRPr/>
          </a:p>
        </p:txBody>
      </p:sp>
      <p:sp>
        <p:nvSpPr>
          <p:cNvPr id="148" name="Google Shape;148;p27"/>
          <p:cNvSpPr txBox="1"/>
          <p:nvPr>
            <p:ph idx="1" type="body"/>
          </p:nvPr>
        </p:nvSpPr>
        <p:spPr>
          <a:xfrm>
            <a:off x="457200" y="1609416"/>
            <a:ext cx="7239000" cy="4846200"/>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lang="en-US"/>
              <a:t>Joins an </a:t>
            </a:r>
            <a:r>
              <a:rPr lang="en-US">
                <a:solidFill>
                  <a:srgbClr val="FF00FF"/>
                </a:solidFill>
              </a:rPr>
              <a:t>INDEPENDENT</a:t>
            </a:r>
            <a:r>
              <a:rPr lang="en-US"/>
              <a:t> clause and a </a:t>
            </a:r>
            <a:r>
              <a:rPr lang="en-US">
                <a:solidFill>
                  <a:srgbClr val="FF00FF"/>
                </a:solidFill>
              </a:rPr>
              <a:t>DEPENDENT </a:t>
            </a:r>
            <a:r>
              <a:rPr lang="en-US"/>
              <a:t>CLAUSE</a:t>
            </a:r>
            <a:endParaRPr/>
          </a:p>
          <a:p>
            <a:pPr indent="-231647" lvl="0" marL="448056" rtl="0" algn="l">
              <a:spcBef>
                <a:spcPts val="600"/>
              </a:spcBef>
              <a:spcAft>
                <a:spcPts val="0"/>
              </a:spcAft>
              <a:buSzPts val="2400"/>
              <a:buNone/>
            </a:pPr>
            <a:r>
              <a:t/>
            </a:r>
            <a:endParaRPr/>
          </a:p>
          <a:p>
            <a:pPr indent="-384047" lvl="0" marL="448056" rtl="0" algn="l">
              <a:spcBef>
                <a:spcPts val="600"/>
              </a:spcBef>
              <a:spcAft>
                <a:spcPts val="0"/>
              </a:spcAft>
              <a:buSzPts val="2400"/>
              <a:buChar char="⦿"/>
            </a:pPr>
            <a:r>
              <a:rPr lang="en-US">
                <a:solidFill>
                  <a:srgbClr val="FF00FF"/>
                </a:solidFill>
              </a:rPr>
              <a:t>If</a:t>
            </a:r>
            <a:r>
              <a:rPr lang="en-US"/>
              <a:t> the dependent clause comes </a:t>
            </a:r>
            <a:r>
              <a:rPr lang="en-US">
                <a:solidFill>
                  <a:srgbClr val="FF00FF"/>
                </a:solidFill>
              </a:rPr>
              <a:t>first</a:t>
            </a:r>
            <a:r>
              <a:rPr lang="en-US"/>
              <a:t>, you </a:t>
            </a:r>
            <a:r>
              <a:rPr lang="en-US">
                <a:solidFill>
                  <a:srgbClr val="FF00FF"/>
                </a:solidFill>
              </a:rPr>
              <a:t>need</a:t>
            </a:r>
            <a:r>
              <a:rPr lang="en-US"/>
              <a:t> a comma.</a:t>
            </a:r>
            <a:endParaRPr/>
          </a:p>
          <a:p>
            <a:pPr indent="-231647" lvl="0" marL="448056" rtl="0" algn="l">
              <a:spcBef>
                <a:spcPts val="600"/>
              </a:spcBef>
              <a:spcAft>
                <a:spcPts val="0"/>
              </a:spcAft>
              <a:buSzPts val="2400"/>
              <a:buNone/>
            </a:pPr>
            <a:r>
              <a:t/>
            </a:r>
            <a:endParaRPr/>
          </a:p>
          <a:p>
            <a:pPr indent="-384047" lvl="0" marL="448056" rtl="0" algn="l">
              <a:spcBef>
                <a:spcPts val="600"/>
              </a:spcBef>
              <a:spcAft>
                <a:spcPts val="0"/>
              </a:spcAft>
              <a:buSzPts val="2400"/>
              <a:buChar char="⦿"/>
            </a:pPr>
            <a:r>
              <a:rPr lang="en-US">
                <a:solidFill>
                  <a:srgbClr val="FF00FF"/>
                </a:solidFill>
              </a:rPr>
              <a:t>If</a:t>
            </a:r>
            <a:r>
              <a:rPr lang="en-US"/>
              <a:t> the dependent clause comes </a:t>
            </a:r>
            <a:r>
              <a:rPr lang="en-US">
                <a:solidFill>
                  <a:srgbClr val="FF00FF"/>
                </a:solidFill>
              </a:rPr>
              <a:t>second</a:t>
            </a:r>
            <a:r>
              <a:rPr lang="en-US"/>
              <a:t>, you do </a:t>
            </a:r>
            <a:r>
              <a:rPr lang="en-US">
                <a:solidFill>
                  <a:srgbClr val="FF00FF"/>
                </a:solidFill>
              </a:rPr>
              <a:t>NOT</a:t>
            </a:r>
            <a:r>
              <a:rPr lang="en-US"/>
              <a:t> need a comma.</a:t>
            </a:r>
            <a:endParaRPr/>
          </a:p>
          <a:p>
            <a:pPr indent="0" lvl="0" marL="0" rtl="0" algn="l">
              <a:spcBef>
                <a:spcPts val="600"/>
              </a:spcBef>
              <a:spcAft>
                <a:spcPts val="0"/>
              </a:spcAft>
              <a:buNone/>
            </a:pPr>
            <a:r>
              <a:t/>
            </a:r>
            <a:endParaRPr/>
          </a:p>
          <a:p>
            <a:pPr indent="0" lvl="0" marL="0" rtl="0" algn="ctr">
              <a:spcBef>
                <a:spcPts val="600"/>
              </a:spcBef>
              <a:spcAft>
                <a:spcPts val="0"/>
              </a:spcAft>
              <a:buNone/>
            </a:pPr>
            <a:r>
              <a:rPr lang="en-US"/>
              <a:t>Now Let’s Check for Understanding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rPr lang="en-US">
                <a:solidFill>
                  <a:schemeClr val="dk2"/>
                </a:solidFill>
              </a:rPr>
              <a:t>CHECK FOR UNDERSTANDING</a:t>
            </a:r>
            <a:endParaRPr>
              <a:solidFill>
                <a:schemeClr val="dk2"/>
              </a:solidFill>
            </a:endParaRPr>
          </a:p>
        </p:txBody>
      </p:sp>
      <p:sp>
        <p:nvSpPr>
          <p:cNvPr id="154" name="Google Shape;154;p28"/>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898"/>
              <a:buChar char="⦿"/>
            </a:pPr>
            <a:r>
              <a:rPr lang="en-US"/>
              <a:t>Because I love you I will tell you the truth</a:t>
            </a:r>
            <a:endParaRPr/>
          </a:p>
          <a:p>
            <a:pPr indent="-153797" lvl="0" marL="274320" rtl="0" algn="l">
              <a:spcBef>
                <a:spcPts val="600"/>
              </a:spcBef>
              <a:spcAft>
                <a:spcPts val="0"/>
              </a:spcAft>
              <a:buSzPts val="1898"/>
              <a:buNone/>
            </a:pPr>
            <a:r>
              <a:t/>
            </a:r>
            <a:endParaRPr/>
          </a:p>
          <a:p>
            <a:pPr indent="-274320" lvl="0" marL="274320" rtl="0" algn="l">
              <a:spcBef>
                <a:spcPts val="600"/>
              </a:spcBef>
              <a:spcAft>
                <a:spcPts val="0"/>
              </a:spcAft>
              <a:buSzPts val="1898"/>
              <a:buChar char="⦿"/>
            </a:pPr>
            <a:r>
              <a:rPr lang="en-US"/>
              <a:t>A) Fragment</a:t>
            </a:r>
            <a:endParaRPr/>
          </a:p>
          <a:p>
            <a:pPr indent="-274320" lvl="0" marL="274320" rtl="0" algn="l">
              <a:spcBef>
                <a:spcPts val="600"/>
              </a:spcBef>
              <a:spcAft>
                <a:spcPts val="0"/>
              </a:spcAft>
              <a:buSzPts val="1898"/>
              <a:buChar char="⦿"/>
            </a:pPr>
            <a:r>
              <a:rPr lang="en-US"/>
              <a:t>B) Run On / comma splice</a:t>
            </a:r>
            <a:endParaRPr/>
          </a:p>
          <a:p>
            <a:pPr indent="-274320" lvl="0" marL="274320" rtl="0" algn="l">
              <a:spcBef>
                <a:spcPts val="600"/>
              </a:spcBef>
              <a:spcAft>
                <a:spcPts val="0"/>
              </a:spcAft>
              <a:buSzPts val="1898"/>
              <a:buChar char="⦿"/>
            </a:pPr>
            <a:r>
              <a:rPr lang="en-US"/>
              <a:t>C) Correct as Is</a:t>
            </a:r>
            <a:endParaRPr/>
          </a:p>
          <a:p>
            <a:pPr indent="-274320" lvl="0" marL="274320" rtl="0" algn="l">
              <a:spcBef>
                <a:spcPts val="600"/>
              </a:spcBef>
              <a:spcAft>
                <a:spcPts val="0"/>
              </a:spcAft>
              <a:buSzPts val="1898"/>
              <a:buChar char="⦿"/>
            </a:pPr>
            <a:r>
              <a:rPr lang="en-US"/>
              <a:t>D) Comma Needed</a:t>
            </a:r>
            <a:endParaRPr/>
          </a:p>
        </p:txBody>
      </p:sp>
      <p:pic>
        <p:nvPicPr>
          <p:cNvPr id="155" name="Google Shape;155;p28"/>
          <p:cNvPicPr preferRelativeResize="0"/>
          <p:nvPr/>
        </p:nvPicPr>
        <p:blipFill>
          <a:blip r:embed="rId3">
            <a:alphaModFix/>
          </a:blip>
          <a:stretch>
            <a:fillRect/>
          </a:stretch>
        </p:blipFill>
        <p:spPr>
          <a:xfrm>
            <a:off x="4453700" y="4315067"/>
            <a:ext cx="3437225" cy="2273600"/>
          </a:xfrm>
          <a:prstGeom prst="rect">
            <a:avLst/>
          </a:prstGeom>
          <a:noFill/>
          <a:ln>
            <a:noFill/>
          </a:ln>
        </p:spPr>
      </p:pic>
      <p:pic>
        <p:nvPicPr>
          <p:cNvPr id="156" name="Google Shape;156;p28">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157" name="Google Shape;157;p28">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t/>
            </a:r>
            <a:endParaRPr/>
          </a:p>
        </p:txBody>
      </p:sp>
      <p:sp>
        <p:nvSpPr>
          <p:cNvPr id="163" name="Google Shape;163;p29"/>
          <p:cNvSpPr txBox="1"/>
          <p:nvPr>
            <p:ph idx="1" type="body"/>
          </p:nvPr>
        </p:nvSpPr>
        <p:spPr>
          <a:xfrm>
            <a:off x="457199" y="1609416"/>
            <a:ext cx="13602811" cy="12280818"/>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628"/>
              <a:buChar char="⦿"/>
            </a:pPr>
            <a:r>
              <a:rPr lang="en-US" sz="3600"/>
              <a:t> D) </a:t>
            </a:r>
            <a:r>
              <a:rPr b="1" lang="en-US" sz="3600"/>
              <a:t>Comma is Needed </a:t>
            </a:r>
            <a:br>
              <a:rPr lang="en-US" sz="3600"/>
            </a:br>
            <a:r>
              <a:rPr lang="en-US" sz="3600"/>
              <a:t>	</a:t>
            </a:r>
            <a:endParaRPr/>
          </a:p>
          <a:p>
            <a:pPr indent="-274320" lvl="0" marL="274320" rtl="0" algn="l">
              <a:spcBef>
                <a:spcPts val="600"/>
              </a:spcBef>
              <a:spcAft>
                <a:spcPts val="0"/>
              </a:spcAft>
              <a:buSzPts val="1752"/>
              <a:buNone/>
            </a:pPr>
            <a:r>
              <a:rPr lang="en-US" sz="2400"/>
              <a:t>because the </a:t>
            </a:r>
            <a:endParaRPr/>
          </a:p>
          <a:p>
            <a:pPr indent="-274320" lvl="0" marL="274320" rtl="0" algn="l">
              <a:spcBef>
                <a:spcPts val="600"/>
              </a:spcBef>
              <a:spcAft>
                <a:spcPts val="0"/>
              </a:spcAft>
              <a:buSzPts val="1752"/>
              <a:buNone/>
            </a:pPr>
            <a:r>
              <a:rPr lang="en-US" sz="2400"/>
              <a:t>dependent clause comes FIRST.</a:t>
            </a:r>
            <a:br>
              <a:rPr lang="en-US" sz="2400"/>
            </a:br>
            <a:endParaRPr sz="2400"/>
          </a:p>
          <a:p>
            <a:pPr indent="-274320" lvl="0" marL="274320" rtl="0" algn="l">
              <a:spcBef>
                <a:spcPts val="600"/>
              </a:spcBef>
              <a:spcAft>
                <a:spcPts val="0"/>
              </a:spcAft>
              <a:buSzPts val="1752"/>
              <a:buChar char="⦿"/>
            </a:pPr>
            <a:r>
              <a:rPr lang="en-US" sz="2400" u="sng"/>
              <a:t>Because I love you</a:t>
            </a:r>
            <a:r>
              <a:rPr lang="en-US" sz="2400"/>
              <a:t>, I will tell you </a:t>
            </a:r>
            <a:endParaRPr/>
          </a:p>
          <a:p>
            <a:pPr indent="-274320" lvl="0" marL="274320" rtl="0" algn="l">
              <a:spcBef>
                <a:spcPts val="600"/>
              </a:spcBef>
              <a:spcAft>
                <a:spcPts val="0"/>
              </a:spcAft>
              <a:buSzPts val="1752"/>
              <a:buNone/>
            </a:pPr>
            <a:r>
              <a:rPr lang="en-US" sz="2400"/>
              <a:t>   the truth.</a:t>
            </a:r>
            <a:endParaRPr/>
          </a:p>
          <a:p>
            <a:pPr indent="-153797" lvl="0" marL="274320" rtl="0" algn="l">
              <a:spcBef>
                <a:spcPts val="600"/>
              </a:spcBef>
              <a:spcAft>
                <a:spcPts val="0"/>
              </a:spcAft>
              <a:buSzPts val="1898"/>
              <a:buNone/>
            </a:pPr>
            <a:r>
              <a:t/>
            </a:r>
            <a:endParaRPr/>
          </a:p>
          <a:p>
            <a:pPr indent="-274320" lvl="0" marL="274320" rtl="0" algn="l">
              <a:spcBef>
                <a:spcPts val="600"/>
              </a:spcBef>
              <a:spcAft>
                <a:spcPts val="0"/>
              </a:spcAft>
              <a:buSzPts val="1898"/>
              <a:buNone/>
            </a:pPr>
            <a:r>
              <a:t/>
            </a:r>
            <a:endParaRPr/>
          </a:p>
        </p:txBody>
      </p:sp>
      <p:pic>
        <p:nvPicPr>
          <p:cNvPr descr="C:\Program Files\Microsoft Office\MEDIA\CAGCAT10\j0286034.wmf" id="164" name="Google Shape;164;p29"/>
          <p:cNvPicPr preferRelativeResize="0"/>
          <p:nvPr/>
        </p:nvPicPr>
        <p:blipFill rotWithShape="1">
          <a:blip r:embed="rId3">
            <a:alphaModFix/>
          </a:blip>
          <a:srcRect b="0" l="0" r="0" t="0"/>
          <a:stretch/>
        </p:blipFill>
        <p:spPr>
          <a:xfrm>
            <a:off x="5257800" y="4324267"/>
            <a:ext cx="1364005" cy="13145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457200" y="533400"/>
            <a:ext cx="7239000" cy="19812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420"/>
              <a:buFont typeface="Trebuchet MS"/>
              <a:buNone/>
            </a:pPr>
            <a:r>
              <a:rPr lang="en-US" sz="3420">
                <a:solidFill>
                  <a:schemeClr val="dk2"/>
                </a:solidFill>
              </a:rPr>
              <a:t>CHECK FOR UNDERSTANDING</a:t>
            </a:r>
            <a:br>
              <a:rPr lang="en-US" sz="3420"/>
            </a:br>
            <a:br>
              <a:rPr lang="en-US" sz="3420"/>
            </a:br>
            <a:r>
              <a:rPr lang="en-US" sz="1979">
                <a:solidFill>
                  <a:schemeClr val="dk1"/>
                </a:solidFill>
              </a:rPr>
              <a:t>I WILL TELL YOU THE TRUTH BECAUSE I LOVE YOU.</a:t>
            </a:r>
            <a:br>
              <a:rPr lang="en-US" sz="3420"/>
            </a:br>
            <a:endParaRPr sz="3420"/>
          </a:p>
        </p:txBody>
      </p:sp>
      <p:sp>
        <p:nvSpPr>
          <p:cNvPr id="170" name="Google Shape;170;p30"/>
          <p:cNvSpPr txBox="1"/>
          <p:nvPr>
            <p:ph idx="1" type="body"/>
          </p:nvPr>
        </p:nvSpPr>
        <p:spPr>
          <a:xfrm>
            <a:off x="457200" y="2667000"/>
            <a:ext cx="7239000" cy="3788736"/>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898"/>
              <a:buChar char="⦿"/>
            </a:pPr>
            <a:r>
              <a:rPr lang="en-US"/>
              <a:t>A) Fragment</a:t>
            </a:r>
            <a:endParaRPr/>
          </a:p>
          <a:p>
            <a:pPr indent="-274320" lvl="0" marL="274320" rtl="0" algn="l">
              <a:spcBef>
                <a:spcPts val="600"/>
              </a:spcBef>
              <a:spcAft>
                <a:spcPts val="0"/>
              </a:spcAft>
              <a:buSzPts val="1898"/>
              <a:buChar char="⦿"/>
            </a:pPr>
            <a:r>
              <a:rPr lang="en-US"/>
              <a:t>B) Run On / comma splice</a:t>
            </a:r>
            <a:endParaRPr/>
          </a:p>
          <a:p>
            <a:pPr indent="-274320" lvl="0" marL="274320" rtl="0" algn="l">
              <a:spcBef>
                <a:spcPts val="600"/>
              </a:spcBef>
              <a:spcAft>
                <a:spcPts val="0"/>
              </a:spcAft>
              <a:buSzPts val="1898"/>
              <a:buChar char="⦿"/>
            </a:pPr>
            <a:r>
              <a:rPr lang="en-US"/>
              <a:t>C) Correct as Is</a:t>
            </a:r>
            <a:endParaRPr/>
          </a:p>
          <a:p>
            <a:pPr indent="-274320" lvl="0" marL="274320" rtl="0" algn="l">
              <a:spcBef>
                <a:spcPts val="600"/>
              </a:spcBef>
              <a:spcAft>
                <a:spcPts val="0"/>
              </a:spcAft>
              <a:buSzPts val="1898"/>
              <a:buChar char="⦿"/>
            </a:pPr>
            <a:r>
              <a:rPr lang="en-US"/>
              <a:t>D) Comma Needed</a:t>
            </a:r>
            <a:endParaRPr/>
          </a:p>
          <a:p>
            <a:pPr indent="-153797" lvl="0" marL="274320" rtl="0" algn="l">
              <a:spcBef>
                <a:spcPts val="600"/>
              </a:spcBef>
              <a:spcAft>
                <a:spcPts val="0"/>
              </a:spcAft>
              <a:buSzPts val="1898"/>
              <a:buNone/>
            </a:pPr>
            <a:r>
              <a:t/>
            </a:r>
            <a:endParaRPr/>
          </a:p>
        </p:txBody>
      </p:sp>
      <p:pic>
        <p:nvPicPr>
          <p:cNvPr id="171" name="Google Shape;171;p30">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172" name="Google Shape;172;p30">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chemeClr val="dk1"/>
              </a:buClr>
              <a:buSzPts val="3600"/>
              <a:buFont typeface="Trebuchet MS"/>
              <a:buNone/>
            </a:pPr>
            <a:r>
              <a:rPr lang="en-US" sz="3600">
                <a:solidFill>
                  <a:schemeClr val="dk1"/>
                </a:solidFill>
              </a:rPr>
              <a:t>I WILL TELL YOU THE TRUTH </a:t>
            </a:r>
            <a:r>
              <a:rPr lang="en-US" sz="3600" u="sng">
                <a:solidFill>
                  <a:schemeClr val="dk1"/>
                </a:solidFill>
              </a:rPr>
              <a:t>BECAUSE I LOVE YOU</a:t>
            </a:r>
            <a:endParaRPr sz="3420" u="sng"/>
          </a:p>
        </p:txBody>
      </p:sp>
      <p:sp>
        <p:nvSpPr>
          <p:cNvPr id="178" name="Google Shape;178;p31"/>
          <p:cNvSpPr txBox="1"/>
          <p:nvPr>
            <p:ph idx="1" type="body"/>
          </p:nvPr>
        </p:nvSpPr>
        <p:spPr>
          <a:xfrm>
            <a:off x="457200" y="2751652"/>
            <a:ext cx="7543800" cy="370410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044"/>
              <a:buChar char="⦿"/>
            </a:pPr>
            <a:r>
              <a:rPr lang="en-US" sz="2800"/>
              <a:t>C)</a:t>
            </a:r>
            <a:r>
              <a:rPr lang="en-US" sz="3200"/>
              <a:t> </a:t>
            </a:r>
            <a:r>
              <a:rPr b="1" lang="en-US" sz="3200"/>
              <a:t>Correct</a:t>
            </a:r>
            <a:r>
              <a:rPr lang="en-US" sz="3200"/>
              <a:t> </a:t>
            </a:r>
            <a:br>
              <a:rPr b="1" lang="en-US" sz="2800"/>
            </a:br>
            <a:br>
              <a:rPr b="1" lang="en-US" sz="2800"/>
            </a:br>
            <a:r>
              <a:rPr lang="en-US" sz="2800"/>
              <a:t>because the dependent clause comes SECOND no comma is needed</a:t>
            </a:r>
            <a:endParaRPr/>
          </a:p>
          <a:p>
            <a:pPr indent="-144526" lvl="0" marL="274320" rtl="0" algn="l">
              <a:spcBef>
                <a:spcPts val="600"/>
              </a:spcBef>
              <a:spcAft>
                <a:spcPts val="0"/>
              </a:spcAft>
              <a:buSzPts val="2044"/>
              <a:buNone/>
            </a:pPr>
            <a:r>
              <a:t/>
            </a:r>
            <a:endParaRPr sz="2800"/>
          </a:p>
          <a:p>
            <a:pPr indent="-144526" lvl="0" marL="274320" rtl="0" algn="l">
              <a:spcBef>
                <a:spcPts val="600"/>
              </a:spcBef>
              <a:spcAft>
                <a:spcPts val="0"/>
              </a:spcAft>
              <a:buSzPts val="2044"/>
              <a:buNone/>
            </a:pPr>
            <a:r>
              <a:t/>
            </a:r>
            <a:endParaRPr sz="2800"/>
          </a:p>
          <a:p>
            <a:pPr indent="-274320" lvl="0" marL="274320" rtl="0" algn="l">
              <a:spcBef>
                <a:spcPts val="600"/>
              </a:spcBef>
              <a:spcAft>
                <a:spcPts val="0"/>
              </a:spcAft>
              <a:buSzPts val="1898"/>
              <a:buNone/>
            </a:pPr>
            <a:br>
              <a:rPr lang="en-US"/>
            </a:br>
            <a:endParaRPr/>
          </a:p>
          <a:p>
            <a:pPr indent="-153797" lvl="0" marL="274320" rtl="0" algn="l">
              <a:spcBef>
                <a:spcPts val="600"/>
              </a:spcBef>
              <a:spcAft>
                <a:spcPts val="0"/>
              </a:spcAft>
              <a:buSzPts val="1898"/>
              <a:buNone/>
            </a:pPr>
            <a:r>
              <a:t/>
            </a:r>
            <a:endParaRPr/>
          </a:p>
        </p:txBody>
      </p:sp>
      <p:pic>
        <p:nvPicPr>
          <p:cNvPr id="179" name="Google Shape;179;p31"/>
          <p:cNvPicPr preferRelativeResize="0"/>
          <p:nvPr/>
        </p:nvPicPr>
        <p:blipFill>
          <a:blip r:embed="rId3">
            <a:alphaModFix/>
          </a:blip>
          <a:stretch>
            <a:fillRect/>
          </a:stretch>
        </p:blipFill>
        <p:spPr>
          <a:xfrm>
            <a:off x="4810625" y="1677450"/>
            <a:ext cx="1172149" cy="14806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457200" y="320040"/>
            <a:ext cx="7239000" cy="143256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rPr lang="en-US">
                <a:solidFill>
                  <a:srgbClr val="812D70"/>
                </a:solidFill>
              </a:rPr>
              <a:t>CHECK FOR UNDERSTANDING</a:t>
            </a:r>
            <a:br>
              <a:rPr lang="en-US"/>
            </a:br>
            <a:endParaRPr/>
          </a:p>
        </p:txBody>
      </p:sp>
      <p:sp>
        <p:nvSpPr>
          <p:cNvPr id="185" name="Google Shape;185;p32"/>
          <p:cNvSpPr txBox="1"/>
          <p:nvPr>
            <p:ph idx="1" type="body"/>
          </p:nvPr>
        </p:nvSpPr>
        <p:spPr>
          <a:xfrm>
            <a:off x="457200" y="1828800"/>
            <a:ext cx="7239000" cy="4626936"/>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898"/>
              <a:buNone/>
            </a:pPr>
            <a:r>
              <a:rPr lang="en-US"/>
              <a:t>   Although I am interested in volunteering I think I will volunteer in town instead of Green Bay.</a:t>
            </a:r>
            <a:endParaRPr/>
          </a:p>
          <a:p>
            <a:pPr indent="-274320" lvl="0" marL="274320" rtl="0" algn="l">
              <a:spcBef>
                <a:spcPts val="600"/>
              </a:spcBef>
              <a:spcAft>
                <a:spcPts val="0"/>
              </a:spcAft>
              <a:buSzPts val="1898"/>
              <a:buNone/>
            </a:pPr>
            <a:r>
              <a:t/>
            </a:r>
            <a:endParaRPr/>
          </a:p>
          <a:p>
            <a:pPr indent="-274320" lvl="0" marL="274320" rtl="0" algn="l">
              <a:spcBef>
                <a:spcPts val="600"/>
              </a:spcBef>
              <a:spcAft>
                <a:spcPts val="0"/>
              </a:spcAft>
              <a:buSzPts val="1898"/>
              <a:buChar char="⦿"/>
            </a:pPr>
            <a:r>
              <a:rPr lang="en-US"/>
              <a:t>A) Fragment</a:t>
            </a:r>
            <a:endParaRPr/>
          </a:p>
          <a:p>
            <a:pPr indent="-274320" lvl="0" marL="274320" rtl="0" algn="l">
              <a:spcBef>
                <a:spcPts val="600"/>
              </a:spcBef>
              <a:spcAft>
                <a:spcPts val="0"/>
              </a:spcAft>
              <a:buSzPts val="1898"/>
              <a:buChar char="⦿"/>
            </a:pPr>
            <a:r>
              <a:rPr lang="en-US"/>
              <a:t>B) Run On / Comma Splice</a:t>
            </a:r>
            <a:endParaRPr/>
          </a:p>
          <a:p>
            <a:pPr indent="-274320" lvl="0" marL="274320" rtl="0" algn="l">
              <a:spcBef>
                <a:spcPts val="600"/>
              </a:spcBef>
              <a:spcAft>
                <a:spcPts val="0"/>
              </a:spcAft>
              <a:buSzPts val="1898"/>
              <a:buChar char="⦿"/>
            </a:pPr>
            <a:r>
              <a:rPr lang="en-US"/>
              <a:t>C) Correct as Is</a:t>
            </a:r>
            <a:endParaRPr/>
          </a:p>
          <a:p>
            <a:pPr indent="-274320" lvl="0" marL="274320" rtl="0" algn="l">
              <a:spcBef>
                <a:spcPts val="600"/>
              </a:spcBef>
              <a:spcAft>
                <a:spcPts val="0"/>
              </a:spcAft>
              <a:buSzPts val="1898"/>
              <a:buChar char="⦿"/>
            </a:pPr>
            <a:r>
              <a:rPr lang="en-US"/>
              <a:t>D) Comma Needed</a:t>
            </a:r>
            <a:endParaRPr/>
          </a:p>
          <a:p>
            <a:pPr indent="-153797" lvl="0" marL="274320" rtl="0" algn="l">
              <a:spcBef>
                <a:spcPts val="600"/>
              </a:spcBef>
              <a:spcAft>
                <a:spcPts val="0"/>
              </a:spcAft>
              <a:buSzPts val="1898"/>
              <a:buNone/>
            </a:pPr>
            <a:r>
              <a:t/>
            </a:r>
            <a:endParaRPr/>
          </a:p>
        </p:txBody>
      </p:sp>
      <p:pic>
        <p:nvPicPr>
          <p:cNvPr id="186" name="Google Shape;186;p32">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187" name="Google Shape;187;p32">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Clr>
                <a:srgbClr val="FEF7F0"/>
              </a:buClr>
              <a:buSzPts val="3800"/>
              <a:buFont typeface="Trebuchet MS"/>
              <a:buNone/>
            </a:pPr>
            <a:r>
              <a:t/>
            </a:r>
            <a:endParaRPr/>
          </a:p>
        </p:txBody>
      </p:sp>
      <p:sp>
        <p:nvSpPr>
          <p:cNvPr id="193" name="Google Shape;193;p33"/>
          <p:cNvSpPr txBox="1"/>
          <p:nvPr>
            <p:ph idx="1" type="body"/>
          </p:nvPr>
        </p:nvSpPr>
        <p:spPr>
          <a:xfrm>
            <a:off x="457200" y="2405602"/>
            <a:ext cx="7239000" cy="405000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898"/>
              <a:buChar char="⦿"/>
            </a:pPr>
            <a:r>
              <a:rPr lang="en-US"/>
              <a:t>D) </a:t>
            </a:r>
            <a:r>
              <a:rPr b="1" lang="en-US"/>
              <a:t>Comma Needed </a:t>
            </a:r>
            <a:br>
              <a:rPr b="1" lang="en-US"/>
            </a:br>
            <a:br>
              <a:rPr b="1" lang="en-US"/>
            </a:br>
            <a:r>
              <a:rPr lang="en-US"/>
              <a:t>Because the Dependent Clause comes FIRST</a:t>
            </a:r>
            <a:endParaRPr/>
          </a:p>
          <a:p>
            <a:pPr indent="-153797" lvl="0" marL="274320" rtl="0" algn="l">
              <a:spcBef>
                <a:spcPts val="600"/>
              </a:spcBef>
              <a:spcAft>
                <a:spcPts val="0"/>
              </a:spcAft>
              <a:buSzPts val="1898"/>
              <a:buNone/>
            </a:pPr>
            <a:r>
              <a:t/>
            </a:r>
            <a:endParaRPr/>
          </a:p>
          <a:p>
            <a:pPr indent="-274320" lvl="0" marL="274320" rtl="0" algn="l">
              <a:spcBef>
                <a:spcPts val="600"/>
              </a:spcBef>
              <a:spcAft>
                <a:spcPts val="0"/>
              </a:spcAft>
              <a:buSzPts val="1898"/>
              <a:buChar char="⦿"/>
            </a:pPr>
            <a:r>
              <a:rPr lang="en-US" u="sng"/>
              <a:t>Although I am interested in volunteering</a:t>
            </a:r>
            <a:r>
              <a:rPr lang="en-US"/>
              <a:t>, I think I will volunteer in town instead of Green Bay.</a:t>
            </a:r>
            <a:endParaRPr/>
          </a:p>
        </p:txBody>
      </p:sp>
      <p:pic>
        <p:nvPicPr>
          <p:cNvPr id="194" name="Google Shape;194;p33"/>
          <p:cNvPicPr preferRelativeResize="0"/>
          <p:nvPr/>
        </p:nvPicPr>
        <p:blipFill>
          <a:blip r:embed="rId3">
            <a:alphaModFix/>
          </a:blip>
          <a:stretch>
            <a:fillRect/>
          </a:stretch>
        </p:blipFill>
        <p:spPr>
          <a:xfrm>
            <a:off x="4699775" y="204250"/>
            <a:ext cx="2064826" cy="20648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pulent">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